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94BA"/>
    <a:srgbClr val="FF991A"/>
    <a:srgbClr val="D9D9D9"/>
    <a:srgbClr val="FF5B78"/>
    <a:srgbClr val="FF66CC"/>
    <a:srgbClr val="006CB8"/>
    <a:srgbClr val="F2F2F2"/>
    <a:srgbClr val="9966FF"/>
    <a:srgbClr val="2C84C1"/>
    <a:srgbClr val="6CA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00E09-D914-49F3-8C8A-9375AA4C7B81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E102E-7FCC-4DAA-8B42-FB5242F40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669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793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40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30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66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241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54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560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245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97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0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69C63-1809-4176-BD2B-7F7AA5DF1157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6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>
            <a:extLst>
              <a:ext uri="{FF2B5EF4-FFF2-40B4-BE49-F238E27FC236}">
                <a16:creationId xmlns:a16="http://schemas.microsoft.com/office/drawing/2014/main" id="{9386F592-BE62-4D96-BCE5-EA45A93C873F}"/>
              </a:ext>
            </a:extLst>
          </p:cNvPr>
          <p:cNvGrpSpPr/>
          <p:nvPr/>
        </p:nvGrpSpPr>
        <p:grpSpPr>
          <a:xfrm>
            <a:off x="7675946" y="1000627"/>
            <a:ext cx="2155371" cy="3657600"/>
            <a:chOff x="2908395" y="956309"/>
            <a:chExt cx="2155371" cy="3657600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E947D21D-E6CF-44B9-BB38-3E197C240ACD}"/>
                </a:ext>
              </a:extLst>
            </p:cNvPr>
            <p:cNvGrpSpPr/>
            <p:nvPr/>
          </p:nvGrpSpPr>
          <p:grpSpPr>
            <a:xfrm>
              <a:off x="2908395" y="956309"/>
              <a:ext cx="2155371" cy="3657600"/>
              <a:chOff x="1387929" y="937986"/>
              <a:chExt cx="2155371" cy="3657600"/>
            </a:xfrm>
          </p:grpSpPr>
          <p:sp>
            <p:nvSpPr>
              <p:cNvPr id="68" name="Rectangle: Rounded Corners 67">
                <a:extLst>
                  <a:ext uri="{FF2B5EF4-FFF2-40B4-BE49-F238E27FC236}">
                    <a16:creationId xmlns:a16="http://schemas.microsoft.com/office/drawing/2014/main" id="{00E49EED-3683-4FCD-A025-F47C70B63DB7}"/>
                  </a:ext>
                </a:extLst>
              </p:cNvPr>
              <p:cNvSpPr/>
              <p:nvPr/>
            </p:nvSpPr>
            <p:spPr>
              <a:xfrm>
                <a:off x="1387929" y="937986"/>
                <a:ext cx="2155371" cy="3657600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127000" dist="381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77706CCA-4378-4FE6-978D-476AE262B601}"/>
                  </a:ext>
                </a:extLst>
              </p:cNvPr>
              <p:cNvSpPr/>
              <p:nvPr/>
            </p:nvSpPr>
            <p:spPr>
              <a:xfrm>
                <a:off x="1387929" y="1669142"/>
                <a:ext cx="2155371" cy="943429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Isosceles Triangle 69">
                <a:extLst>
                  <a:ext uri="{FF2B5EF4-FFF2-40B4-BE49-F238E27FC236}">
                    <a16:creationId xmlns:a16="http://schemas.microsoft.com/office/drawing/2014/main" id="{97E71B8C-1E6E-4CE5-B5EF-6B549B7B28F1}"/>
                  </a:ext>
                </a:extLst>
              </p:cNvPr>
              <p:cNvSpPr/>
              <p:nvPr/>
            </p:nvSpPr>
            <p:spPr>
              <a:xfrm flipV="1">
                <a:off x="2289525" y="2573273"/>
                <a:ext cx="352179" cy="303603"/>
              </a:xfrm>
              <a:prstGeom prst="triangl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8860A8B3-FEF2-4E9F-AD21-6778D52150C7}"/>
                  </a:ext>
                </a:extLst>
              </p:cNvPr>
              <p:cNvSpPr txBox="1"/>
              <p:nvPr/>
            </p:nvSpPr>
            <p:spPr>
              <a:xfrm rot="16200000">
                <a:off x="1481881" y="1878187"/>
                <a:ext cx="107338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chemeClr val="bg1">
                        <a:lumMod val="95000"/>
                      </a:schemeClr>
                    </a:solidFill>
                    <a:latin typeface="Tw Cen MT" panose="020B0602020104020603" pitchFamily="34" charset="0"/>
                  </a:rPr>
                  <a:t>Index</a:t>
                </a:r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64E82B21-D5F8-4BD2-824C-65A186409A43}"/>
                  </a:ext>
                </a:extLst>
              </p:cNvPr>
              <p:cNvSpPr txBox="1"/>
              <p:nvPr/>
            </p:nvSpPr>
            <p:spPr>
              <a:xfrm>
                <a:off x="2031999" y="1756126"/>
                <a:ext cx="75790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800" b="1" dirty="0">
                    <a:solidFill>
                      <a:schemeClr val="bg1">
                        <a:lumMod val="95000"/>
                      </a:schemeClr>
                    </a:solidFill>
                    <a:latin typeface="Impact" panose="020B0806030902050204" pitchFamily="34" charset="0"/>
                  </a:rPr>
                  <a:t>4</a:t>
                </a: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9F78AC24-719D-45F5-855E-07727E07F249}"/>
                  </a:ext>
                </a:extLst>
              </p:cNvPr>
              <p:cNvSpPr txBox="1"/>
              <p:nvPr/>
            </p:nvSpPr>
            <p:spPr>
              <a:xfrm>
                <a:off x="1683384" y="2875357"/>
                <a:ext cx="156781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3494BA"/>
                    </a:solidFill>
                    <a:latin typeface="Tw Cen MT" panose="020B0602020104020603" pitchFamily="34" charset="0"/>
                  </a:rPr>
                  <a:t>Heading</a:t>
                </a: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54C8E9AB-1784-4CB3-B645-C5012B835F30}"/>
                  </a:ext>
                </a:extLst>
              </p:cNvPr>
              <p:cNvSpPr txBox="1"/>
              <p:nvPr/>
            </p:nvSpPr>
            <p:spPr>
              <a:xfrm>
                <a:off x="1633492" y="3292196"/>
                <a:ext cx="1698988" cy="111724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chemeClr val="bg1">
                        <a:lumMod val="50000"/>
                      </a:schemeClr>
                    </a:solidFill>
                    <a:latin typeface="Tw Cen MT" panose="020B0602020104020603" pitchFamily="34" charset="0"/>
                  </a:rPr>
                  <a:t>Add your text</a:t>
                </a:r>
              </a:p>
            </p:txBody>
          </p:sp>
        </p:grpSp>
        <p:pic>
          <p:nvPicPr>
            <p:cNvPr id="67" name="Graphic 66" descr="Target">
              <a:extLst>
                <a:ext uri="{FF2B5EF4-FFF2-40B4-BE49-F238E27FC236}">
                  <a16:creationId xmlns:a16="http://schemas.microsoft.com/office/drawing/2014/main" id="{D95EC42F-B253-40BF-8850-971A20EBF0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573083" y="3832219"/>
              <a:ext cx="764555" cy="764555"/>
            </a:xfrm>
            <a:prstGeom prst="rect">
              <a:avLst/>
            </a:prstGeom>
          </p:spPr>
        </p:pic>
      </p:grpSp>
      <p:sp>
        <p:nvSpPr>
          <p:cNvPr id="75" name="Rectangle 74">
            <a:extLst>
              <a:ext uri="{FF2B5EF4-FFF2-40B4-BE49-F238E27FC236}">
                <a16:creationId xmlns:a16="http://schemas.microsoft.com/office/drawing/2014/main" id="{4F087D70-0012-4F3C-85F1-C323C734E189}"/>
              </a:ext>
            </a:extLst>
          </p:cNvPr>
          <p:cNvSpPr/>
          <p:nvPr/>
        </p:nvSpPr>
        <p:spPr>
          <a:xfrm>
            <a:off x="8267013" y="744788"/>
            <a:ext cx="1210597" cy="4104640"/>
          </a:xfrm>
          <a:prstGeom prst="rect">
            <a:avLst/>
          </a:prstGeom>
          <a:solidFill>
            <a:srgbClr val="D9D9D9"/>
          </a:solidFill>
          <a:ln>
            <a:noFill/>
          </a:ln>
          <a:effectLst>
            <a:outerShdw blurRad="152400" dist="762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21C3A69D-DF83-445F-8944-FC332D6D2197}"/>
              </a:ext>
            </a:extLst>
          </p:cNvPr>
          <p:cNvSpPr/>
          <p:nvPr/>
        </p:nvSpPr>
        <p:spPr>
          <a:xfrm>
            <a:off x="7508684" y="592388"/>
            <a:ext cx="1844961" cy="442976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EE814E4C-44E5-40B1-B3B9-7AD4FDAAC487}"/>
              </a:ext>
            </a:extLst>
          </p:cNvPr>
          <p:cNvGrpSpPr/>
          <p:nvPr/>
        </p:nvGrpSpPr>
        <p:grpSpPr>
          <a:xfrm>
            <a:off x="5244497" y="1000628"/>
            <a:ext cx="2155371" cy="3657600"/>
            <a:chOff x="2908395" y="956309"/>
            <a:chExt cx="2155371" cy="3657600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8DE93FCD-3AE1-47BC-931F-58C498E52149}"/>
                </a:ext>
              </a:extLst>
            </p:cNvPr>
            <p:cNvGrpSpPr/>
            <p:nvPr/>
          </p:nvGrpSpPr>
          <p:grpSpPr>
            <a:xfrm>
              <a:off x="2908395" y="956309"/>
              <a:ext cx="2155371" cy="3657600"/>
              <a:chOff x="1387929" y="937986"/>
              <a:chExt cx="2155371" cy="3657600"/>
            </a:xfrm>
          </p:grpSpPr>
          <p:sp>
            <p:nvSpPr>
              <p:cNvPr id="56" name="Rectangle: Rounded Corners 55">
                <a:extLst>
                  <a:ext uri="{FF2B5EF4-FFF2-40B4-BE49-F238E27FC236}">
                    <a16:creationId xmlns:a16="http://schemas.microsoft.com/office/drawing/2014/main" id="{9D3C3DA2-987A-4CCE-B7BD-8D0220A6F69B}"/>
                  </a:ext>
                </a:extLst>
              </p:cNvPr>
              <p:cNvSpPr/>
              <p:nvPr/>
            </p:nvSpPr>
            <p:spPr>
              <a:xfrm>
                <a:off x="1387929" y="937986"/>
                <a:ext cx="2155371" cy="3657600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127000" dist="381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476A4D29-0DB4-41FB-A49C-A9BCEDEBB001}"/>
                  </a:ext>
                </a:extLst>
              </p:cNvPr>
              <p:cNvSpPr/>
              <p:nvPr/>
            </p:nvSpPr>
            <p:spPr>
              <a:xfrm>
                <a:off x="1387929" y="1669142"/>
                <a:ext cx="2155371" cy="943429"/>
              </a:xfrm>
              <a:prstGeom prst="rect">
                <a:avLst/>
              </a:prstGeom>
              <a:solidFill>
                <a:srgbClr val="FF991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Isosceles Triangle 57">
                <a:extLst>
                  <a:ext uri="{FF2B5EF4-FFF2-40B4-BE49-F238E27FC236}">
                    <a16:creationId xmlns:a16="http://schemas.microsoft.com/office/drawing/2014/main" id="{CD5403D7-9BDC-46C0-93BB-B010AA1F2661}"/>
                  </a:ext>
                </a:extLst>
              </p:cNvPr>
              <p:cNvSpPr/>
              <p:nvPr/>
            </p:nvSpPr>
            <p:spPr>
              <a:xfrm flipV="1">
                <a:off x="2289525" y="2573273"/>
                <a:ext cx="352179" cy="303603"/>
              </a:xfrm>
              <a:prstGeom prst="triangle">
                <a:avLst/>
              </a:prstGeom>
              <a:solidFill>
                <a:srgbClr val="FF991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4F9F1145-6974-428D-8EBE-6CBEA9E903EA}"/>
                  </a:ext>
                </a:extLst>
              </p:cNvPr>
              <p:cNvSpPr txBox="1"/>
              <p:nvPr/>
            </p:nvSpPr>
            <p:spPr>
              <a:xfrm rot="16200000">
                <a:off x="1481881" y="1878187"/>
                <a:ext cx="107338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chemeClr val="bg1">
                        <a:lumMod val="95000"/>
                      </a:schemeClr>
                    </a:solidFill>
                    <a:latin typeface="Tw Cen MT" panose="020B0602020104020603" pitchFamily="34" charset="0"/>
                  </a:rPr>
                  <a:t>Index</a:t>
                </a: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A41F20B5-11EA-4580-9447-1A73E3F0A3DF}"/>
                  </a:ext>
                </a:extLst>
              </p:cNvPr>
              <p:cNvSpPr txBox="1"/>
              <p:nvPr/>
            </p:nvSpPr>
            <p:spPr>
              <a:xfrm>
                <a:off x="2031999" y="1756126"/>
                <a:ext cx="75790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800" b="1" dirty="0">
                    <a:solidFill>
                      <a:schemeClr val="bg1">
                        <a:lumMod val="95000"/>
                      </a:schemeClr>
                    </a:solidFill>
                    <a:latin typeface="Impact" panose="020B0806030902050204" pitchFamily="34" charset="0"/>
                  </a:rPr>
                  <a:t>3</a:t>
                </a: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FCD6437E-8E9A-472E-BF9C-33B22F94CEF7}"/>
                  </a:ext>
                </a:extLst>
              </p:cNvPr>
              <p:cNvSpPr txBox="1"/>
              <p:nvPr/>
            </p:nvSpPr>
            <p:spPr>
              <a:xfrm>
                <a:off x="1683384" y="2875357"/>
                <a:ext cx="156781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991A"/>
                    </a:solidFill>
                    <a:latin typeface="Tw Cen MT" panose="020B0602020104020603" pitchFamily="34" charset="0"/>
                  </a:rPr>
                  <a:t>Heading</a:t>
                </a: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903128F9-D433-454E-9FE4-7273A2A47470}"/>
                  </a:ext>
                </a:extLst>
              </p:cNvPr>
              <p:cNvSpPr txBox="1"/>
              <p:nvPr/>
            </p:nvSpPr>
            <p:spPr>
              <a:xfrm>
                <a:off x="1633492" y="3292196"/>
                <a:ext cx="1698988" cy="111724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chemeClr val="bg1">
                        <a:lumMod val="50000"/>
                      </a:schemeClr>
                    </a:solidFill>
                    <a:latin typeface="Tw Cen MT" panose="020B0602020104020603" pitchFamily="34" charset="0"/>
                  </a:rPr>
                  <a:t>Add your text</a:t>
                </a:r>
              </a:p>
            </p:txBody>
          </p:sp>
        </p:grpSp>
        <p:pic>
          <p:nvPicPr>
            <p:cNvPr id="55" name="Graphic 54" descr="Target">
              <a:extLst>
                <a:ext uri="{FF2B5EF4-FFF2-40B4-BE49-F238E27FC236}">
                  <a16:creationId xmlns:a16="http://schemas.microsoft.com/office/drawing/2014/main" id="{A3E888EB-ACC2-4E2E-AEB0-BC34593811B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573083" y="3832219"/>
              <a:ext cx="764555" cy="764555"/>
            </a:xfrm>
            <a:prstGeom prst="rect">
              <a:avLst/>
            </a:prstGeom>
          </p:spPr>
        </p:pic>
      </p:grpSp>
      <p:sp>
        <p:nvSpPr>
          <p:cNvPr id="63" name="Rectangle 62">
            <a:extLst>
              <a:ext uri="{FF2B5EF4-FFF2-40B4-BE49-F238E27FC236}">
                <a16:creationId xmlns:a16="http://schemas.microsoft.com/office/drawing/2014/main" id="{556A6604-4FBC-49BF-B947-4EA66A254602}"/>
              </a:ext>
            </a:extLst>
          </p:cNvPr>
          <p:cNvSpPr/>
          <p:nvPr/>
        </p:nvSpPr>
        <p:spPr>
          <a:xfrm>
            <a:off x="5826457" y="756949"/>
            <a:ext cx="1210597" cy="4104640"/>
          </a:xfrm>
          <a:prstGeom prst="rect">
            <a:avLst/>
          </a:prstGeom>
          <a:solidFill>
            <a:srgbClr val="D9D9D9"/>
          </a:solidFill>
          <a:ln>
            <a:noFill/>
          </a:ln>
          <a:effectLst>
            <a:outerShdw blurRad="152400" dist="762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7407A10-69FC-447E-8E09-D123CC74A4CA}"/>
              </a:ext>
            </a:extLst>
          </p:cNvPr>
          <p:cNvSpPr/>
          <p:nvPr/>
        </p:nvSpPr>
        <p:spPr>
          <a:xfrm>
            <a:off x="5068128" y="604549"/>
            <a:ext cx="1844961" cy="442976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2A13DFA0-DD8C-4D2E-A26E-9993B010D519}"/>
              </a:ext>
            </a:extLst>
          </p:cNvPr>
          <p:cNvGrpSpPr/>
          <p:nvPr/>
        </p:nvGrpSpPr>
        <p:grpSpPr>
          <a:xfrm>
            <a:off x="2825520" y="978468"/>
            <a:ext cx="2155371" cy="3657600"/>
            <a:chOff x="2908395" y="956309"/>
            <a:chExt cx="2155371" cy="3657600"/>
          </a:xfrm>
        </p:grpSpPr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B338C844-34AC-490D-9F2C-C947EE48A867}"/>
                </a:ext>
              </a:extLst>
            </p:cNvPr>
            <p:cNvGrpSpPr/>
            <p:nvPr/>
          </p:nvGrpSpPr>
          <p:grpSpPr>
            <a:xfrm>
              <a:off x="2908395" y="956309"/>
              <a:ext cx="2155371" cy="3657600"/>
              <a:chOff x="1387929" y="937986"/>
              <a:chExt cx="2155371" cy="3657600"/>
            </a:xfrm>
          </p:grpSpPr>
          <p:sp>
            <p:nvSpPr>
              <p:cNvPr id="44" name="Rectangle: Rounded Corners 43">
                <a:extLst>
                  <a:ext uri="{FF2B5EF4-FFF2-40B4-BE49-F238E27FC236}">
                    <a16:creationId xmlns:a16="http://schemas.microsoft.com/office/drawing/2014/main" id="{4B2BE5B4-9878-46FE-BC71-22407AD0956C}"/>
                  </a:ext>
                </a:extLst>
              </p:cNvPr>
              <p:cNvSpPr/>
              <p:nvPr/>
            </p:nvSpPr>
            <p:spPr>
              <a:xfrm>
                <a:off x="1387929" y="937986"/>
                <a:ext cx="2155371" cy="3657600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127000" dist="381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755AABA4-D5E9-4E8D-B527-DBD16E5BB93B}"/>
                  </a:ext>
                </a:extLst>
              </p:cNvPr>
              <p:cNvSpPr/>
              <p:nvPr/>
            </p:nvSpPr>
            <p:spPr>
              <a:xfrm>
                <a:off x="1387929" y="1669142"/>
                <a:ext cx="2155371" cy="943429"/>
              </a:xfrm>
              <a:prstGeom prst="rect">
                <a:avLst/>
              </a:prstGeom>
              <a:solidFill>
                <a:srgbClr val="3494B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Isosceles Triangle 45">
                <a:extLst>
                  <a:ext uri="{FF2B5EF4-FFF2-40B4-BE49-F238E27FC236}">
                    <a16:creationId xmlns:a16="http://schemas.microsoft.com/office/drawing/2014/main" id="{429C6B6C-5179-4EC3-9DA1-9CA462A5287A}"/>
                  </a:ext>
                </a:extLst>
              </p:cNvPr>
              <p:cNvSpPr/>
              <p:nvPr/>
            </p:nvSpPr>
            <p:spPr>
              <a:xfrm flipV="1">
                <a:off x="2289525" y="2573273"/>
                <a:ext cx="352179" cy="303603"/>
              </a:xfrm>
              <a:prstGeom prst="triangle">
                <a:avLst/>
              </a:prstGeom>
              <a:solidFill>
                <a:srgbClr val="3494B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D5DC0EB2-8EAE-4AEE-BE4F-7F3F61C1FEB5}"/>
                  </a:ext>
                </a:extLst>
              </p:cNvPr>
              <p:cNvSpPr txBox="1"/>
              <p:nvPr/>
            </p:nvSpPr>
            <p:spPr>
              <a:xfrm rot="16200000">
                <a:off x="1481881" y="1878187"/>
                <a:ext cx="107338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chemeClr val="bg1">
                        <a:lumMod val="95000"/>
                      </a:schemeClr>
                    </a:solidFill>
                    <a:latin typeface="Tw Cen MT" panose="020B0602020104020603" pitchFamily="34" charset="0"/>
                  </a:rPr>
                  <a:t>Index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C5794F51-6F31-4A62-8A4B-FD5E20EAEEFE}"/>
                  </a:ext>
                </a:extLst>
              </p:cNvPr>
              <p:cNvSpPr txBox="1"/>
              <p:nvPr/>
            </p:nvSpPr>
            <p:spPr>
              <a:xfrm>
                <a:off x="2031999" y="1756126"/>
                <a:ext cx="75790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800" b="1" dirty="0">
                    <a:solidFill>
                      <a:schemeClr val="bg1">
                        <a:lumMod val="95000"/>
                      </a:schemeClr>
                    </a:solidFill>
                    <a:latin typeface="Impact" panose="020B0806030902050204" pitchFamily="34" charset="0"/>
                  </a:rPr>
                  <a:t>2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2ADB13E8-D5EA-41BB-9651-64385C73399F}"/>
                  </a:ext>
                </a:extLst>
              </p:cNvPr>
              <p:cNvSpPr txBox="1"/>
              <p:nvPr/>
            </p:nvSpPr>
            <p:spPr>
              <a:xfrm>
                <a:off x="1683384" y="2875357"/>
                <a:ext cx="156781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3494BA"/>
                    </a:solidFill>
                    <a:latin typeface="Tw Cen MT" panose="020B0602020104020603" pitchFamily="34" charset="0"/>
                  </a:rPr>
                  <a:t>Heading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CE6A6592-9214-40C8-BD48-05F145EF5883}"/>
                  </a:ext>
                </a:extLst>
              </p:cNvPr>
              <p:cNvSpPr txBox="1"/>
              <p:nvPr/>
            </p:nvSpPr>
            <p:spPr>
              <a:xfrm>
                <a:off x="1633492" y="3292196"/>
                <a:ext cx="1698988" cy="111724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chemeClr val="bg1">
                        <a:lumMod val="50000"/>
                      </a:schemeClr>
                    </a:solidFill>
                    <a:latin typeface="Tw Cen MT" panose="020B0602020104020603" pitchFamily="34" charset="0"/>
                  </a:rPr>
                  <a:t>Add your text</a:t>
                </a:r>
              </a:p>
            </p:txBody>
          </p:sp>
        </p:grpSp>
        <p:pic>
          <p:nvPicPr>
            <p:cNvPr id="43" name="Graphic 42" descr="Target">
              <a:extLst>
                <a:ext uri="{FF2B5EF4-FFF2-40B4-BE49-F238E27FC236}">
                  <a16:creationId xmlns:a16="http://schemas.microsoft.com/office/drawing/2014/main" id="{73631733-4399-423C-A2FE-283B3DF111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573083" y="3832219"/>
              <a:ext cx="764555" cy="764555"/>
            </a:xfrm>
            <a:prstGeom prst="rect">
              <a:avLst/>
            </a:prstGeom>
          </p:spPr>
        </p:pic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517CE1FA-4A96-4E25-9C88-489E14FB47F8}"/>
              </a:ext>
            </a:extLst>
          </p:cNvPr>
          <p:cNvSpPr/>
          <p:nvPr/>
        </p:nvSpPr>
        <p:spPr>
          <a:xfrm>
            <a:off x="3400409" y="744788"/>
            <a:ext cx="1210597" cy="4104640"/>
          </a:xfrm>
          <a:prstGeom prst="rect">
            <a:avLst/>
          </a:prstGeom>
          <a:solidFill>
            <a:srgbClr val="D9D9D9"/>
          </a:solidFill>
          <a:ln>
            <a:noFill/>
          </a:ln>
          <a:effectLst>
            <a:outerShdw blurRad="152400" dist="762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AE9D30E-3A22-406F-A190-25CA84C52BF8}"/>
              </a:ext>
            </a:extLst>
          </p:cNvPr>
          <p:cNvSpPr/>
          <p:nvPr/>
        </p:nvSpPr>
        <p:spPr>
          <a:xfrm>
            <a:off x="2642080" y="592388"/>
            <a:ext cx="1844961" cy="442976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E19321F-6AC9-4548-885D-6C2F56A32C4A}"/>
              </a:ext>
            </a:extLst>
          </p:cNvPr>
          <p:cNvGrpSpPr/>
          <p:nvPr/>
        </p:nvGrpSpPr>
        <p:grpSpPr>
          <a:xfrm>
            <a:off x="404393" y="956309"/>
            <a:ext cx="2155371" cy="3657600"/>
            <a:chOff x="2908395" y="956309"/>
            <a:chExt cx="2155371" cy="3657600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6FE75044-53B2-4EC5-93AF-838587B160D9}"/>
                </a:ext>
              </a:extLst>
            </p:cNvPr>
            <p:cNvGrpSpPr/>
            <p:nvPr/>
          </p:nvGrpSpPr>
          <p:grpSpPr>
            <a:xfrm>
              <a:off x="2908395" y="956309"/>
              <a:ext cx="2155371" cy="3657600"/>
              <a:chOff x="1387929" y="937986"/>
              <a:chExt cx="2155371" cy="3657600"/>
            </a:xfrm>
          </p:grpSpPr>
          <p:sp>
            <p:nvSpPr>
              <p:cNvPr id="2" name="Rectangle: Rounded Corners 1">
                <a:extLst>
                  <a:ext uri="{FF2B5EF4-FFF2-40B4-BE49-F238E27FC236}">
                    <a16:creationId xmlns:a16="http://schemas.microsoft.com/office/drawing/2014/main" id="{283FEB0A-EE65-4A32-AF94-1CF6997999B4}"/>
                  </a:ext>
                </a:extLst>
              </p:cNvPr>
              <p:cNvSpPr/>
              <p:nvPr/>
            </p:nvSpPr>
            <p:spPr>
              <a:xfrm>
                <a:off x="1387929" y="937986"/>
                <a:ext cx="2155371" cy="3657600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127000" dist="381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1EEA30BA-BE0C-4D55-9A8E-B74FFF64D3E4}"/>
                  </a:ext>
                </a:extLst>
              </p:cNvPr>
              <p:cNvSpPr/>
              <p:nvPr/>
            </p:nvSpPr>
            <p:spPr>
              <a:xfrm>
                <a:off x="1387929" y="1669142"/>
                <a:ext cx="2155371" cy="943429"/>
              </a:xfrm>
              <a:prstGeom prst="rect">
                <a:avLst/>
              </a:prstGeom>
              <a:solidFill>
                <a:srgbClr val="FF5B7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Isosceles Triangle 3">
                <a:extLst>
                  <a:ext uri="{FF2B5EF4-FFF2-40B4-BE49-F238E27FC236}">
                    <a16:creationId xmlns:a16="http://schemas.microsoft.com/office/drawing/2014/main" id="{BCF68B60-93DF-41F0-85A9-DD149170ECBC}"/>
                  </a:ext>
                </a:extLst>
              </p:cNvPr>
              <p:cNvSpPr/>
              <p:nvPr/>
            </p:nvSpPr>
            <p:spPr>
              <a:xfrm flipV="1">
                <a:off x="2289525" y="2573273"/>
                <a:ext cx="352179" cy="303603"/>
              </a:xfrm>
              <a:prstGeom prst="triangle">
                <a:avLst/>
              </a:prstGeom>
              <a:solidFill>
                <a:srgbClr val="FF5B7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03D8E07-13B2-422E-BDBA-FF17A8865AF4}"/>
                  </a:ext>
                </a:extLst>
              </p:cNvPr>
              <p:cNvSpPr txBox="1"/>
              <p:nvPr/>
            </p:nvSpPr>
            <p:spPr>
              <a:xfrm rot="16200000">
                <a:off x="1481881" y="1878187"/>
                <a:ext cx="107338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chemeClr val="bg1">
                        <a:lumMod val="95000"/>
                      </a:schemeClr>
                    </a:solidFill>
                    <a:latin typeface="Tw Cen MT" panose="020B0602020104020603" pitchFamily="34" charset="0"/>
                  </a:rPr>
                  <a:t>Index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D3072DF-3A1C-4096-BDA8-E9493DEFFEED}"/>
                  </a:ext>
                </a:extLst>
              </p:cNvPr>
              <p:cNvSpPr txBox="1"/>
              <p:nvPr/>
            </p:nvSpPr>
            <p:spPr>
              <a:xfrm>
                <a:off x="2031999" y="1756126"/>
                <a:ext cx="75790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800" b="1" dirty="0">
                    <a:solidFill>
                      <a:schemeClr val="bg1">
                        <a:lumMod val="95000"/>
                      </a:schemeClr>
                    </a:solidFill>
                    <a:latin typeface="Impact" panose="020B0806030902050204" pitchFamily="34" charset="0"/>
                  </a:rPr>
                  <a:t>1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21100FA-1DC6-4894-94DB-46E70AC889F6}"/>
                  </a:ext>
                </a:extLst>
              </p:cNvPr>
              <p:cNvSpPr txBox="1"/>
              <p:nvPr/>
            </p:nvSpPr>
            <p:spPr>
              <a:xfrm>
                <a:off x="1683384" y="2875357"/>
                <a:ext cx="156781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5B78"/>
                    </a:solidFill>
                    <a:latin typeface="Tw Cen MT" panose="020B0602020104020603" pitchFamily="34" charset="0"/>
                  </a:rPr>
                  <a:t>Heading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604D70B-7837-489E-9931-1299A6CDBC6F}"/>
                  </a:ext>
                </a:extLst>
              </p:cNvPr>
              <p:cNvSpPr txBox="1"/>
              <p:nvPr/>
            </p:nvSpPr>
            <p:spPr>
              <a:xfrm>
                <a:off x="1633492" y="3292196"/>
                <a:ext cx="1698988" cy="111724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chemeClr val="bg1">
                        <a:lumMod val="50000"/>
                      </a:schemeClr>
                    </a:solidFill>
                    <a:latin typeface="Tw Cen MT" panose="020B0602020104020603" pitchFamily="34" charset="0"/>
                  </a:rPr>
                  <a:t>Add your text</a:t>
                </a:r>
              </a:p>
            </p:txBody>
          </p:sp>
        </p:grpSp>
        <p:pic>
          <p:nvPicPr>
            <p:cNvPr id="9" name="Graphic 8" descr="Target">
              <a:extLst>
                <a:ext uri="{FF2B5EF4-FFF2-40B4-BE49-F238E27FC236}">
                  <a16:creationId xmlns:a16="http://schemas.microsoft.com/office/drawing/2014/main" id="{0B923C7B-0BA5-4D91-874C-026B2216A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573083" y="3832219"/>
              <a:ext cx="764555" cy="764555"/>
            </a:xfrm>
            <a:prstGeom prst="rect">
              <a:avLst/>
            </a:prstGeom>
          </p:spPr>
        </p:pic>
      </p:grpSp>
      <p:sp>
        <p:nvSpPr>
          <p:cNvPr id="129" name="Rectangle 128">
            <a:extLst>
              <a:ext uri="{FF2B5EF4-FFF2-40B4-BE49-F238E27FC236}">
                <a16:creationId xmlns:a16="http://schemas.microsoft.com/office/drawing/2014/main" id="{1BFB045A-7BF0-436D-A7E3-025E840878B4}"/>
              </a:ext>
            </a:extLst>
          </p:cNvPr>
          <p:cNvSpPr/>
          <p:nvPr/>
        </p:nvSpPr>
        <p:spPr>
          <a:xfrm>
            <a:off x="0" y="5219190"/>
            <a:ext cx="12173229" cy="1669886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A3BA8364-7650-480F-8148-2B556E523187}"/>
              </a:ext>
            </a:extLst>
          </p:cNvPr>
          <p:cNvSpPr txBox="1"/>
          <p:nvPr/>
        </p:nvSpPr>
        <p:spPr>
          <a:xfrm>
            <a:off x="0" y="6463566"/>
            <a:ext cx="104441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  <a:cs typeface="TH Niramit AS" panose="02000506000000020004" pitchFamily="2" charset="-34"/>
              </a:rPr>
              <a:t>Created by Anusorn Inthachet           092-384-2020             eechrclub@gmail.com</a:t>
            </a:r>
          </a:p>
        </p:txBody>
      </p:sp>
      <p:pic>
        <p:nvPicPr>
          <p:cNvPr id="127" name="Picture 126">
            <a:extLst>
              <a:ext uri="{FF2B5EF4-FFF2-40B4-BE49-F238E27FC236}">
                <a16:creationId xmlns:a16="http://schemas.microsoft.com/office/drawing/2014/main" id="{1993A417-6000-489F-9AFB-A163F22C2DF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0" t="12930" r="13536" b="13333"/>
          <a:stretch/>
        </p:blipFill>
        <p:spPr>
          <a:xfrm>
            <a:off x="10505075" y="5295816"/>
            <a:ext cx="1608186" cy="1540517"/>
          </a:xfrm>
          <a:prstGeom prst="rect">
            <a:avLst/>
          </a:prstGeom>
        </p:spPr>
      </p:pic>
      <p:sp>
        <p:nvSpPr>
          <p:cNvPr id="128" name="TextBox 127">
            <a:extLst>
              <a:ext uri="{FF2B5EF4-FFF2-40B4-BE49-F238E27FC236}">
                <a16:creationId xmlns:a16="http://schemas.microsoft.com/office/drawing/2014/main" id="{C4F96B33-5223-4E38-906C-3F11BD8400A5}"/>
              </a:ext>
            </a:extLst>
          </p:cNvPr>
          <p:cNvSpPr txBox="1"/>
          <p:nvPr/>
        </p:nvSpPr>
        <p:spPr>
          <a:xfrm>
            <a:off x="454724" y="5219190"/>
            <a:ext cx="9989391" cy="1024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th-TH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เรียนรู้เทคนิคการสร้าง</a:t>
            </a:r>
            <a:r>
              <a:rPr lang="en-US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3200" dirty="0">
                <a:solidFill>
                  <a:srgbClr val="FF5B78"/>
                </a:solidFill>
                <a:latin typeface="Tw Cen MT" panose="020B0602020104020603" pitchFamily="34" charset="0"/>
              </a:rPr>
              <a:t>PowerPoint </a:t>
            </a:r>
            <a:r>
              <a:rPr lang="en-US" sz="3200" dirty="0">
                <a:solidFill>
                  <a:srgbClr val="FF991A"/>
                </a:solidFill>
                <a:latin typeface="Tw Cen MT" panose="020B0602020104020603" pitchFamily="34" charset="0"/>
              </a:rPr>
              <a:t>slide</a:t>
            </a:r>
            <a:r>
              <a:rPr lang="en-US" sz="3200" dirty="0">
                <a:solidFill>
                  <a:srgbClr val="FF5B78"/>
                </a:solidFill>
                <a:latin typeface="Tw Cen MT" panose="020B0602020104020603" pitchFamily="34" charset="0"/>
              </a:rPr>
              <a:t> </a:t>
            </a:r>
            <a:r>
              <a:rPr lang="en-US" sz="3200" dirty="0">
                <a:solidFill>
                  <a:srgbClr val="006CB8"/>
                </a:solidFill>
                <a:latin typeface="Tw Cen MT" panose="020B0602020104020603" pitchFamily="34" charset="0"/>
              </a:rPr>
              <a:t>Index</a:t>
            </a:r>
          </a:p>
          <a:p>
            <a:pPr algn="ctr"/>
            <a:r>
              <a:rPr lang="th-TH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เพิ่มความสวยงามในการนำเสนอผลงาน..อย่างมืออาชีพ..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F5CD1F4C-8CF3-4D4F-B3FC-750C9DE4C381}"/>
              </a:ext>
            </a:extLst>
          </p:cNvPr>
          <p:cNvSpPr txBox="1"/>
          <p:nvPr/>
        </p:nvSpPr>
        <p:spPr>
          <a:xfrm>
            <a:off x="0" y="-4763"/>
            <a:ext cx="121732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PP-03-Index                                                                           			            www.eechrclub.com</a:t>
            </a:r>
          </a:p>
        </p:txBody>
      </p:sp>
      <p:pic>
        <p:nvPicPr>
          <p:cNvPr id="132" name="Graphic 131" descr="Envelope">
            <a:extLst>
              <a:ext uri="{FF2B5EF4-FFF2-40B4-BE49-F238E27FC236}">
                <a16:creationId xmlns:a16="http://schemas.microsoft.com/office/drawing/2014/main" id="{595A18FF-E435-4AB3-89CE-0D30ED8196E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620052" y="6421852"/>
            <a:ext cx="483537" cy="483537"/>
          </a:xfrm>
          <a:prstGeom prst="rect">
            <a:avLst/>
          </a:prstGeom>
        </p:spPr>
      </p:pic>
      <p:pic>
        <p:nvPicPr>
          <p:cNvPr id="134" name="Graphic 133" descr="Telephone">
            <a:extLst>
              <a:ext uri="{FF2B5EF4-FFF2-40B4-BE49-F238E27FC236}">
                <a16:creationId xmlns:a16="http://schemas.microsoft.com/office/drawing/2014/main" id="{77714F09-A638-48EB-B801-7251D7C52CC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94004" y="6405539"/>
            <a:ext cx="483537" cy="48353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57CCBEE-A864-4141-9B6D-D966EAAA9CD3}"/>
              </a:ext>
            </a:extLst>
          </p:cNvPr>
          <p:cNvSpPr/>
          <p:nvPr/>
        </p:nvSpPr>
        <p:spPr>
          <a:xfrm>
            <a:off x="1022553" y="731520"/>
            <a:ext cx="1210597" cy="4104640"/>
          </a:xfrm>
          <a:prstGeom prst="rect">
            <a:avLst/>
          </a:prstGeom>
          <a:solidFill>
            <a:srgbClr val="D9D9D9"/>
          </a:solidFill>
          <a:ln>
            <a:noFill/>
          </a:ln>
          <a:effectLst>
            <a:outerShdw blurRad="152400" dist="762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BA2FA1-E205-4760-BF3D-FC0F33FFB592}"/>
              </a:ext>
            </a:extLst>
          </p:cNvPr>
          <p:cNvSpPr/>
          <p:nvPr/>
        </p:nvSpPr>
        <p:spPr>
          <a:xfrm>
            <a:off x="264224" y="579120"/>
            <a:ext cx="1844961" cy="442976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474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63" presetClass="path" presetSubtype="0" accel="50000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4.375E-6 1.48148E-6 L 0.1392 1.48148E-6 " pathEditMode="relative" rAng="0" ptsTypes="AA" p14:bounceEnd="50000">
                                          <p:cBhvr>
                                            <p:cTn id="6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6953" y="0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" fill="hold">
                          <p:stCondLst>
                            <p:cond delay="indefinite"/>
                          </p:stCondLst>
                          <p:childTnLst>
                            <p:par>
                              <p:cTn id="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" presetID="63" presetClass="path" presetSubtype="0" accel="50000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2.29167E-6 7.40741E-7 L 0.1392 7.40741E-7 " pathEditMode="relative" rAng="0" ptsTypes="AA" p14:bounceEnd="50000">
                                          <p:cBhvr>
                                            <p:cTn id="10" dur="10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6953" y="0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" fill="hold">
                          <p:stCondLst>
                            <p:cond delay="indefinite"/>
                          </p:stCondLst>
                          <p:childTnLst>
                            <p:par>
                              <p:cTn id="1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" presetID="63" presetClass="path" presetSubtype="0" accel="50000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4.16667E-7 0 L 0.13919 0 " pathEditMode="relative" rAng="0" ptsTypes="AA" p14:bounceEnd="50000">
                                          <p:cBhvr>
                                            <p:cTn id="14" dur="10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6953" y="0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" fill="hold">
                          <p:stCondLst>
                            <p:cond delay="indefinite"/>
                          </p:stCondLst>
                          <p:childTnLst>
                            <p:par>
                              <p:cTn id="1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7" presetID="63" presetClass="path" presetSubtype="0" accel="50000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1.25E-6 0 L 0.13919 0 " pathEditMode="relative" rAng="0" ptsTypes="AA" p14:bounceEnd="50000">
                                          <p:cBhvr>
                                            <p:cTn id="18" dur="10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6953" y="0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63" presetClass="path" presetSubtype="0" ac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4.375E-6 1.48148E-6 L 0.1392 1.48148E-6 " pathEditMode="relative" rAng="0" ptsTypes="AA">
                                          <p:cBhvr>
                                            <p:cTn id="6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6953" y="0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" fill="hold">
                          <p:stCondLst>
                            <p:cond delay="indefinite"/>
                          </p:stCondLst>
                          <p:childTnLst>
                            <p:par>
                              <p:cTn id="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" presetID="63" presetClass="path" presetSubtype="0" ac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2.29167E-6 7.40741E-7 L 0.1392 7.40741E-7 " pathEditMode="relative" rAng="0" ptsTypes="AA">
                                          <p:cBhvr>
                                            <p:cTn id="10" dur="10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6953" y="0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" fill="hold">
                          <p:stCondLst>
                            <p:cond delay="indefinite"/>
                          </p:stCondLst>
                          <p:childTnLst>
                            <p:par>
                              <p:cTn id="1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" presetID="63" presetClass="path" presetSubtype="0" ac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4.16667E-7 0 L 0.13919 0 " pathEditMode="relative" rAng="0" ptsTypes="AA">
                                          <p:cBhvr>
                                            <p:cTn id="14" dur="10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6953" y="0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" fill="hold">
                          <p:stCondLst>
                            <p:cond delay="indefinite"/>
                          </p:stCondLst>
                          <p:childTnLst>
                            <p:par>
                              <p:cTn id="1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7" presetID="63" presetClass="path" presetSubtype="0" ac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1.25E-6 0 L 0.13919 0 " pathEditMode="relative" rAng="0" ptsTypes="AA">
                                          <p:cBhvr>
                                            <p:cTn id="18" dur="10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6953" y="0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54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Impact</vt:lpstr>
      <vt:lpstr>Tw Cen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Anusorn Inthachet</dc:creator>
  <cp:lastModifiedBy>Anusorn Inthachet</cp:lastModifiedBy>
  <cp:revision>30</cp:revision>
  <dcterms:created xsi:type="dcterms:W3CDTF">2019-04-03T14:37:09Z</dcterms:created>
  <dcterms:modified xsi:type="dcterms:W3CDTF">2019-06-12T23:35:03Z</dcterms:modified>
</cp:coreProperties>
</file>