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B78"/>
    <a:srgbClr val="FF991A"/>
    <a:srgbClr val="006CB8"/>
    <a:srgbClr val="F2F2F2"/>
    <a:srgbClr val="9966FF"/>
    <a:srgbClr val="3494BA"/>
    <a:srgbClr val="2C84C1"/>
    <a:srgbClr val="6CAFC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00E09-D914-49F3-8C8A-9375AA4C7B81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E102E-7FCC-4DAA-8B42-FB5242F40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69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9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4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0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66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4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4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6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4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0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69C63-1809-4176-BD2B-7F7AA5DF1157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6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128">
            <a:extLst>
              <a:ext uri="{FF2B5EF4-FFF2-40B4-BE49-F238E27FC236}">
                <a16:creationId xmlns:a16="http://schemas.microsoft.com/office/drawing/2014/main" id="{1BFB045A-7BF0-436D-A7E3-025E840878B4}"/>
              </a:ext>
            </a:extLst>
          </p:cNvPr>
          <p:cNvSpPr/>
          <p:nvPr/>
        </p:nvSpPr>
        <p:spPr>
          <a:xfrm>
            <a:off x="0" y="5219190"/>
            <a:ext cx="12173229" cy="1669886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3BA8364-7650-480F-8148-2B556E523187}"/>
              </a:ext>
            </a:extLst>
          </p:cNvPr>
          <p:cNvSpPr txBox="1"/>
          <p:nvPr/>
        </p:nvSpPr>
        <p:spPr>
          <a:xfrm>
            <a:off x="0" y="6463566"/>
            <a:ext cx="10444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  <a:cs typeface="TH Niramit AS" panose="02000506000000020004" pitchFamily="2" charset="-34"/>
              </a:rPr>
              <a:t>Created by Anusorn Inthachet           092-384-2020             eechrclub@gmail.com</a:t>
            </a:r>
          </a:p>
        </p:txBody>
      </p:sp>
      <p:pic>
        <p:nvPicPr>
          <p:cNvPr id="127" name="Picture 126">
            <a:extLst>
              <a:ext uri="{FF2B5EF4-FFF2-40B4-BE49-F238E27FC236}">
                <a16:creationId xmlns:a16="http://schemas.microsoft.com/office/drawing/2014/main" id="{1993A417-6000-489F-9AFB-A163F22C2D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0" t="12930" r="13536" b="13333"/>
          <a:stretch/>
        </p:blipFill>
        <p:spPr>
          <a:xfrm>
            <a:off x="10505075" y="5295816"/>
            <a:ext cx="1608186" cy="1540517"/>
          </a:xfrm>
          <a:prstGeom prst="rect">
            <a:avLst/>
          </a:prstGeom>
        </p:spPr>
      </p:pic>
      <p:sp>
        <p:nvSpPr>
          <p:cNvPr id="128" name="TextBox 127">
            <a:extLst>
              <a:ext uri="{FF2B5EF4-FFF2-40B4-BE49-F238E27FC236}">
                <a16:creationId xmlns:a16="http://schemas.microsoft.com/office/drawing/2014/main" id="{C4F96B33-5223-4E38-906C-3F11BD8400A5}"/>
              </a:ext>
            </a:extLst>
          </p:cNvPr>
          <p:cNvSpPr txBox="1"/>
          <p:nvPr/>
        </p:nvSpPr>
        <p:spPr>
          <a:xfrm>
            <a:off x="454724" y="5219190"/>
            <a:ext cx="9989391" cy="1024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เรียนรู้เทคนิคการสร้าง</a:t>
            </a:r>
            <a:r>
              <a:rPr lang="en-US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3200" dirty="0">
                <a:solidFill>
                  <a:srgbClr val="FF5B78"/>
                </a:solidFill>
                <a:latin typeface="Tw Cen MT" panose="020B0602020104020603" pitchFamily="34" charset="0"/>
              </a:rPr>
              <a:t>PowerPoint </a:t>
            </a:r>
            <a:r>
              <a:rPr lang="en-US" sz="3200" dirty="0">
                <a:solidFill>
                  <a:srgbClr val="FF991A"/>
                </a:solidFill>
                <a:latin typeface="Tw Cen MT" panose="020B0602020104020603" pitchFamily="34" charset="0"/>
              </a:rPr>
              <a:t>slide</a:t>
            </a:r>
            <a:r>
              <a:rPr lang="en-US" sz="3200" dirty="0">
                <a:solidFill>
                  <a:srgbClr val="FF5B78"/>
                </a:solidFill>
                <a:latin typeface="Tw Cen MT" panose="020B0602020104020603" pitchFamily="34" charset="0"/>
              </a:rPr>
              <a:t> </a:t>
            </a:r>
            <a:r>
              <a:rPr lang="en-US" sz="3200" dirty="0">
                <a:solidFill>
                  <a:srgbClr val="006CB8"/>
                </a:solidFill>
                <a:latin typeface="Tw Cen MT" panose="020B0602020104020603" pitchFamily="34" charset="0"/>
              </a:rPr>
              <a:t>Index</a:t>
            </a:r>
          </a:p>
          <a:p>
            <a:pPr algn="ctr"/>
            <a:r>
              <a:rPr lang="th-TH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เพิ่มความสวยงามในการนำเสนอผลงาน..อย่างมืออาชีพ..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F5CD1F4C-8CF3-4D4F-B3FC-750C9DE4C381}"/>
              </a:ext>
            </a:extLst>
          </p:cNvPr>
          <p:cNvSpPr txBox="1"/>
          <p:nvPr/>
        </p:nvSpPr>
        <p:spPr>
          <a:xfrm>
            <a:off x="0" y="-4763"/>
            <a:ext cx="12173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PP-04-1-Road Map                                                                         			            www.eechrclub.com</a:t>
            </a:r>
          </a:p>
        </p:txBody>
      </p:sp>
      <p:pic>
        <p:nvPicPr>
          <p:cNvPr id="132" name="Graphic 131" descr="Envelope">
            <a:extLst>
              <a:ext uri="{FF2B5EF4-FFF2-40B4-BE49-F238E27FC236}">
                <a16:creationId xmlns:a16="http://schemas.microsoft.com/office/drawing/2014/main" id="{595A18FF-E435-4AB3-89CE-0D30ED8196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20052" y="6421852"/>
            <a:ext cx="483537" cy="483537"/>
          </a:xfrm>
          <a:prstGeom prst="rect">
            <a:avLst/>
          </a:prstGeom>
        </p:spPr>
      </p:pic>
      <p:pic>
        <p:nvPicPr>
          <p:cNvPr id="134" name="Graphic 133" descr="Telephone">
            <a:extLst>
              <a:ext uri="{FF2B5EF4-FFF2-40B4-BE49-F238E27FC236}">
                <a16:creationId xmlns:a16="http://schemas.microsoft.com/office/drawing/2014/main" id="{77714F09-A638-48EB-B801-7251D7C52CC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94004" y="6405539"/>
            <a:ext cx="483537" cy="483537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B0FDDB77-1091-442C-8007-CD53EF4CDB8E}"/>
              </a:ext>
            </a:extLst>
          </p:cNvPr>
          <p:cNvGrpSpPr/>
          <p:nvPr/>
        </p:nvGrpSpPr>
        <p:grpSpPr>
          <a:xfrm rot="5400000">
            <a:off x="7662281" y="2801712"/>
            <a:ext cx="1901716" cy="1823721"/>
            <a:chOff x="1104900" y="1409700"/>
            <a:chExt cx="2105660" cy="2019301"/>
          </a:xfrm>
        </p:grpSpPr>
        <p:sp>
          <p:nvSpPr>
            <p:cNvPr id="3" name="Block Arc 2">
              <a:extLst>
                <a:ext uri="{FF2B5EF4-FFF2-40B4-BE49-F238E27FC236}">
                  <a16:creationId xmlns:a16="http://schemas.microsoft.com/office/drawing/2014/main" id="{5DEAE412-C8A9-47A1-B9A2-AAAEB98596B6}"/>
                </a:ext>
              </a:extLst>
            </p:cNvPr>
            <p:cNvSpPr/>
            <p:nvPr/>
          </p:nvSpPr>
          <p:spPr>
            <a:xfrm>
              <a:off x="1104900" y="1409700"/>
              <a:ext cx="2105660" cy="2019300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" name="Arc 3">
              <a:extLst>
                <a:ext uri="{FF2B5EF4-FFF2-40B4-BE49-F238E27FC236}">
                  <a16:creationId xmlns:a16="http://schemas.microsoft.com/office/drawing/2014/main" id="{5D85EAC4-0FE7-40B0-B3B0-070E633660DE}"/>
                </a:ext>
              </a:extLst>
            </p:cNvPr>
            <p:cNvSpPr/>
            <p:nvPr/>
          </p:nvSpPr>
          <p:spPr>
            <a:xfrm>
              <a:off x="1337312" y="1649884"/>
              <a:ext cx="1629897" cy="1779117"/>
            </a:xfrm>
            <a:prstGeom prst="arc">
              <a:avLst>
                <a:gd name="adj1" fmla="val 11404276"/>
                <a:gd name="adj2" fmla="val 20940265"/>
              </a:avLst>
            </a:prstGeom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06A91A7-B221-42C9-9350-0132895275AE}"/>
              </a:ext>
            </a:extLst>
          </p:cNvPr>
          <p:cNvGrpSpPr/>
          <p:nvPr/>
        </p:nvGrpSpPr>
        <p:grpSpPr>
          <a:xfrm>
            <a:off x="863598" y="4207934"/>
            <a:ext cx="7806269" cy="456496"/>
            <a:chOff x="863600" y="3403602"/>
            <a:chExt cx="3867570" cy="45649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375EC8F-4DFC-4843-BC57-A5F2C0D65453}"/>
                </a:ext>
              </a:extLst>
            </p:cNvPr>
            <p:cNvSpPr/>
            <p:nvPr/>
          </p:nvSpPr>
          <p:spPr>
            <a:xfrm>
              <a:off x="863600" y="3403602"/>
              <a:ext cx="3846407" cy="45649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A33666A-D753-4001-A6DF-7C9C24FB7D6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7207" y="3632133"/>
              <a:ext cx="3823963" cy="165"/>
            </a:xfrm>
            <a:prstGeom prst="line">
              <a:avLst/>
            </a:prstGeom>
            <a:ln w="190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EC2386E-C585-481E-A396-F8025561A334}"/>
              </a:ext>
            </a:extLst>
          </p:cNvPr>
          <p:cNvGrpSpPr/>
          <p:nvPr/>
        </p:nvGrpSpPr>
        <p:grpSpPr>
          <a:xfrm>
            <a:off x="2937932" y="2763335"/>
            <a:ext cx="5731935" cy="456496"/>
            <a:chOff x="863600" y="3403602"/>
            <a:chExt cx="3867570" cy="456496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D2ADFDE7-2B8A-4011-92F4-CF05878E1CB5}"/>
                </a:ext>
              </a:extLst>
            </p:cNvPr>
            <p:cNvSpPr/>
            <p:nvPr/>
          </p:nvSpPr>
          <p:spPr>
            <a:xfrm>
              <a:off x="863600" y="3403602"/>
              <a:ext cx="3846407" cy="45649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58294540-7BF6-4B9A-B498-47A6C65971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7207" y="3632133"/>
              <a:ext cx="3823963" cy="165"/>
            </a:xfrm>
            <a:prstGeom prst="line">
              <a:avLst/>
            </a:prstGeom>
            <a:ln w="190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83C8434-E620-4BC8-B2B8-82A9502AA329}"/>
              </a:ext>
            </a:extLst>
          </p:cNvPr>
          <p:cNvGrpSpPr/>
          <p:nvPr/>
        </p:nvGrpSpPr>
        <p:grpSpPr>
          <a:xfrm rot="16200000" flipH="1">
            <a:off x="2025609" y="1357112"/>
            <a:ext cx="1901716" cy="1823721"/>
            <a:chOff x="1104900" y="1409700"/>
            <a:chExt cx="2105660" cy="2019301"/>
          </a:xfrm>
        </p:grpSpPr>
        <p:sp>
          <p:nvSpPr>
            <p:cNvPr id="69" name="Block Arc 68">
              <a:extLst>
                <a:ext uri="{FF2B5EF4-FFF2-40B4-BE49-F238E27FC236}">
                  <a16:creationId xmlns:a16="http://schemas.microsoft.com/office/drawing/2014/main" id="{4D39A63C-D117-4E30-B45F-0474C2154AAD}"/>
                </a:ext>
              </a:extLst>
            </p:cNvPr>
            <p:cNvSpPr/>
            <p:nvPr/>
          </p:nvSpPr>
          <p:spPr>
            <a:xfrm>
              <a:off x="1104900" y="1409700"/>
              <a:ext cx="2105660" cy="2019300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" name="Arc 69">
              <a:extLst>
                <a:ext uri="{FF2B5EF4-FFF2-40B4-BE49-F238E27FC236}">
                  <a16:creationId xmlns:a16="http://schemas.microsoft.com/office/drawing/2014/main" id="{A5E77C5E-8852-4DDB-A2F1-58E9EF8D41E8}"/>
                </a:ext>
              </a:extLst>
            </p:cNvPr>
            <p:cNvSpPr/>
            <p:nvPr/>
          </p:nvSpPr>
          <p:spPr>
            <a:xfrm>
              <a:off x="1337312" y="1649884"/>
              <a:ext cx="1629897" cy="1779117"/>
            </a:xfrm>
            <a:prstGeom prst="arc">
              <a:avLst>
                <a:gd name="adj1" fmla="val 11404276"/>
                <a:gd name="adj2" fmla="val 20940265"/>
              </a:avLst>
            </a:prstGeom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3766C3DC-3BD7-453F-8661-E1243E2CB4FC}"/>
              </a:ext>
            </a:extLst>
          </p:cNvPr>
          <p:cNvGrpSpPr/>
          <p:nvPr/>
        </p:nvGrpSpPr>
        <p:grpSpPr>
          <a:xfrm>
            <a:off x="2970124" y="1318213"/>
            <a:ext cx="7534951" cy="456496"/>
            <a:chOff x="863600" y="3403602"/>
            <a:chExt cx="3867570" cy="456496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2EC49F35-75AF-4994-A9E3-856C276AD33B}"/>
                </a:ext>
              </a:extLst>
            </p:cNvPr>
            <p:cNvSpPr/>
            <p:nvPr/>
          </p:nvSpPr>
          <p:spPr>
            <a:xfrm>
              <a:off x="863600" y="3403602"/>
              <a:ext cx="3846407" cy="45649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56CF50B-E62A-4D7A-B6F5-52BD8E85C1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7207" y="3632133"/>
              <a:ext cx="3823963" cy="165"/>
            </a:xfrm>
            <a:prstGeom prst="line">
              <a:avLst/>
            </a:prstGeom>
            <a:ln w="190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F5FA4FF-F181-43AD-B062-9A1294E0707C}"/>
              </a:ext>
            </a:extLst>
          </p:cNvPr>
          <p:cNvGrpSpPr/>
          <p:nvPr/>
        </p:nvGrpSpPr>
        <p:grpSpPr>
          <a:xfrm>
            <a:off x="4640714" y="3655849"/>
            <a:ext cx="340051" cy="594471"/>
            <a:chOff x="3082285" y="624729"/>
            <a:chExt cx="340051" cy="594471"/>
          </a:xfrm>
        </p:grpSpPr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35A60E2-39AD-42D8-A8EE-6B26FB1BBC68}"/>
                </a:ext>
              </a:extLst>
            </p:cNvPr>
            <p:cNvSpPr/>
            <p:nvPr/>
          </p:nvSpPr>
          <p:spPr>
            <a:xfrm rot="5400000">
              <a:off x="3055081" y="651933"/>
              <a:ext cx="394459" cy="340051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0F7E5CD-FD0B-4F7E-983D-FF4C5617A1DE}"/>
                </a:ext>
              </a:extLst>
            </p:cNvPr>
            <p:cNvCxnSpPr>
              <a:cxnSpLocks/>
            </p:cNvCxnSpPr>
            <p:nvPr/>
          </p:nvCxnSpPr>
          <p:spPr>
            <a:xfrm>
              <a:off x="3082285" y="633196"/>
              <a:ext cx="0" cy="586004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C398E00F-0DE5-4F88-A93F-A0817E4617D8}"/>
              </a:ext>
            </a:extLst>
          </p:cNvPr>
          <p:cNvGrpSpPr/>
          <p:nvPr/>
        </p:nvGrpSpPr>
        <p:grpSpPr>
          <a:xfrm>
            <a:off x="9669914" y="3219830"/>
            <a:ext cx="340051" cy="594471"/>
            <a:chOff x="3082285" y="624729"/>
            <a:chExt cx="340051" cy="594471"/>
          </a:xfrm>
        </p:grpSpPr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E4F6560D-91BC-4738-ADC8-1239ABE0C8A2}"/>
                </a:ext>
              </a:extLst>
            </p:cNvPr>
            <p:cNvSpPr/>
            <p:nvPr/>
          </p:nvSpPr>
          <p:spPr>
            <a:xfrm rot="5400000">
              <a:off x="3055081" y="651933"/>
              <a:ext cx="394459" cy="340051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F8CBF25E-468F-4339-B36B-80BCCD0BA6E5}"/>
                </a:ext>
              </a:extLst>
            </p:cNvPr>
            <p:cNvCxnSpPr>
              <a:cxnSpLocks/>
            </p:cNvCxnSpPr>
            <p:nvPr/>
          </p:nvCxnSpPr>
          <p:spPr>
            <a:xfrm>
              <a:off x="3082285" y="633196"/>
              <a:ext cx="0" cy="586004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7E7C1CF7-9D3E-41CF-B3A8-DF9C141F26F4}"/>
              </a:ext>
            </a:extLst>
          </p:cNvPr>
          <p:cNvGrpSpPr/>
          <p:nvPr/>
        </p:nvGrpSpPr>
        <p:grpSpPr>
          <a:xfrm>
            <a:off x="5923362" y="2208575"/>
            <a:ext cx="340051" cy="594471"/>
            <a:chOff x="3082285" y="624729"/>
            <a:chExt cx="340051" cy="594471"/>
          </a:xfrm>
        </p:grpSpPr>
        <p:sp>
          <p:nvSpPr>
            <p:cNvPr id="115" name="Isosceles Triangle 114">
              <a:extLst>
                <a:ext uri="{FF2B5EF4-FFF2-40B4-BE49-F238E27FC236}">
                  <a16:creationId xmlns:a16="http://schemas.microsoft.com/office/drawing/2014/main" id="{D607C887-B22F-4FA3-996F-45E34DF3A7D9}"/>
                </a:ext>
              </a:extLst>
            </p:cNvPr>
            <p:cNvSpPr/>
            <p:nvPr/>
          </p:nvSpPr>
          <p:spPr>
            <a:xfrm rot="5400000">
              <a:off x="3055081" y="651933"/>
              <a:ext cx="394459" cy="340051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51604939-B980-496D-99E1-6A32DF620290}"/>
                </a:ext>
              </a:extLst>
            </p:cNvPr>
            <p:cNvCxnSpPr>
              <a:cxnSpLocks/>
            </p:cNvCxnSpPr>
            <p:nvPr/>
          </p:nvCxnSpPr>
          <p:spPr>
            <a:xfrm>
              <a:off x="3082285" y="633196"/>
              <a:ext cx="0" cy="586004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A249778F-E8A0-45F9-9FAA-162150FC2809}"/>
              </a:ext>
            </a:extLst>
          </p:cNvPr>
          <p:cNvGrpSpPr/>
          <p:nvPr/>
        </p:nvGrpSpPr>
        <p:grpSpPr>
          <a:xfrm>
            <a:off x="1724554" y="1891222"/>
            <a:ext cx="340051" cy="594471"/>
            <a:chOff x="3082285" y="624729"/>
            <a:chExt cx="340051" cy="594471"/>
          </a:xfrm>
        </p:grpSpPr>
        <p:sp>
          <p:nvSpPr>
            <p:cNvPr id="133" name="Isosceles Triangle 132">
              <a:extLst>
                <a:ext uri="{FF2B5EF4-FFF2-40B4-BE49-F238E27FC236}">
                  <a16:creationId xmlns:a16="http://schemas.microsoft.com/office/drawing/2014/main" id="{2A3F58CE-2A2D-4FC2-A766-621693FB86D3}"/>
                </a:ext>
              </a:extLst>
            </p:cNvPr>
            <p:cNvSpPr/>
            <p:nvPr/>
          </p:nvSpPr>
          <p:spPr>
            <a:xfrm rot="5400000">
              <a:off x="3055081" y="651933"/>
              <a:ext cx="394459" cy="340051"/>
            </a:xfrm>
            <a:prstGeom prst="triangl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C2A607F3-358D-4DFF-B463-A2A490976896}"/>
                </a:ext>
              </a:extLst>
            </p:cNvPr>
            <p:cNvCxnSpPr>
              <a:cxnSpLocks/>
            </p:cNvCxnSpPr>
            <p:nvPr/>
          </p:nvCxnSpPr>
          <p:spPr>
            <a:xfrm>
              <a:off x="3082285" y="633196"/>
              <a:ext cx="0" cy="586004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57CCB112-AC8C-43CE-9CDA-1CCEE25B540E}"/>
              </a:ext>
            </a:extLst>
          </p:cNvPr>
          <p:cNvGrpSpPr/>
          <p:nvPr/>
        </p:nvGrpSpPr>
        <p:grpSpPr>
          <a:xfrm>
            <a:off x="5109368" y="771151"/>
            <a:ext cx="340051" cy="594471"/>
            <a:chOff x="3082285" y="624729"/>
            <a:chExt cx="340051" cy="594471"/>
          </a:xfrm>
        </p:grpSpPr>
        <p:sp>
          <p:nvSpPr>
            <p:cNvPr id="137" name="Isosceles Triangle 136">
              <a:extLst>
                <a:ext uri="{FF2B5EF4-FFF2-40B4-BE49-F238E27FC236}">
                  <a16:creationId xmlns:a16="http://schemas.microsoft.com/office/drawing/2014/main" id="{0AB9B37A-58CD-4B2B-AABF-5FCC481537A4}"/>
                </a:ext>
              </a:extLst>
            </p:cNvPr>
            <p:cNvSpPr/>
            <p:nvPr/>
          </p:nvSpPr>
          <p:spPr>
            <a:xfrm rot="5400000">
              <a:off x="3055081" y="651933"/>
              <a:ext cx="394459" cy="340051"/>
            </a:xfrm>
            <a:prstGeom prst="triangl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4DDDD405-6008-4A60-9BDD-AC9CDE15976D}"/>
                </a:ext>
              </a:extLst>
            </p:cNvPr>
            <p:cNvCxnSpPr>
              <a:cxnSpLocks/>
            </p:cNvCxnSpPr>
            <p:nvPr/>
          </p:nvCxnSpPr>
          <p:spPr>
            <a:xfrm>
              <a:off x="3082285" y="633196"/>
              <a:ext cx="0" cy="586004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9EDAF6B0-2191-414D-830D-993659E9700F}"/>
              </a:ext>
            </a:extLst>
          </p:cNvPr>
          <p:cNvGrpSpPr/>
          <p:nvPr/>
        </p:nvGrpSpPr>
        <p:grpSpPr>
          <a:xfrm>
            <a:off x="10444115" y="718061"/>
            <a:ext cx="340051" cy="594471"/>
            <a:chOff x="3082285" y="624729"/>
            <a:chExt cx="340051" cy="594471"/>
          </a:xfrm>
        </p:grpSpPr>
        <p:sp>
          <p:nvSpPr>
            <p:cNvPr id="140" name="Isosceles Triangle 139">
              <a:extLst>
                <a:ext uri="{FF2B5EF4-FFF2-40B4-BE49-F238E27FC236}">
                  <a16:creationId xmlns:a16="http://schemas.microsoft.com/office/drawing/2014/main" id="{9027E1F4-F301-4939-8B70-AA7D8B6B22E4}"/>
                </a:ext>
              </a:extLst>
            </p:cNvPr>
            <p:cNvSpPr/>
            <p:nvPr/>
          </p:nvSpPr>
          <p:spPr>
            <a:xfrm rot="5400000">
              <a:off x="3055081" y="651933"/>
              <a:ext cx="394459" cy="340051"/>
            </a:xfrm>
            <a:prstGeom prst="triangle">
              <a:avLst/>
            </a:prstGeom>
            <a:solidFill>
              <a:srgbClr val="FF5B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AC60745C-1071-486B-A2A7-339A66309EE6}"/>
                </a:ext>
              </a:extLst>
            </p:cNvPr>
            <p:cNvCxnSpPr>
              <a:cxnSpLocks/>
            </p:cNvCxnSpPr>
            <p:nvPr/>
          </p:nvCxnSpPr>
          <p:spPr>
            <a:xfrm>
              <a:off x="3082285" y="633196"/>
              <a:ext cx="0" cy="586004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1378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128">
            <a:extLst>
              <a:ext uri="{FF2B5EF4-FFF2-40B4-BE49-F238E27FC236}">
                <a16:creationId xmlns:a16="http://schemas.microsoft.com/office/drawing/2014/main" id="{1BFB045A-7BF0-436D-A7E3-025E840878B4}"/>
              </a:ext>
            </a:extLst>
          </p:cNvPr>
          <p:cNvSpPr/>
          <p:nvPr/>
        </p:nvSpPr>
        <p:spPr>
          <a:xfrm>
            <a:off x="0" y="5219190"/>
            <a:ext cx="12173229" cy="1669886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3BA8364-7650-480F-8148-2B556E523187}"/>
              </a:ext>
            </a:extLst>
          </p:cNvPr>
          <p:cNvSpPr txBox="1"/>
          <p:nvPr/>
        </p:nvSpPr>
        <p:spPr>
          <a:xfrm>
            <a:off x="0" y="6463566"/>
            <a:ext cx="10444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  <a:cs typeface="TH Niramit AS" panose="02000506000000020004" pitchFamily="2" charset="-34"/>
              </a:rPr>
              <a:t>Created by Anusorn Inthachet           092-384-2020             eechrclub@gmail.com</a:t>
            </a:r>
          </a:p>
        </p:txBody>
      </p:sp>
      <p:pic>
        <p:nvPicPr>
          <p:cNvPr id="127" name="Picture 126">
            <a:extLst>
              <a:ext uri="{FF2B5EF4-FFF2-40B4-BE49-F238E27FC236}">
                <a16:creationId xmlns:a16="http://schemas.microsoft.com/office/drawing/2014/main" id="{1993A417-6000-489F-9AFB-A163F22C2D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0" t="12930" r="13536" b="13333"/>
          <a:stretch/>
        </p:blipFill>
        <p:spPr>
          <a:xfrm>
            <a:off x="10505075" y="5295816"/>
            <a:ext cx="1608186" cy="1540517"/>
          </a:xfrm>
          <a:prstGeom prst="rect">
            <a:avLst/>
          </a:prstGeom>
        </p:spPr>
      </p:pic>
      <p:sp>
        <p:nvSpPr>
          <p:cNvPr id="128" name="TextBox 127">
            <a:extLst>
              <a:ext uri="{FF2B5EF4-FFF2-40B4-BE49-F238E27FC236}">
                <a16:creationId xmlns:a16="http://schemas.microsoft.com/office/drawing/2014/main" id="{C4F96B33-5223-4E38-906C-3F11BD8400A5}"/>
              </a:ext>
            </a:extLst>
          </p:cNvPr>
          <p:cNvSpPr txBox="1"/>
          <p:nvPr/>
        </p:nvSpPr>
        <p:spPr>
          <a:xfrm>
            <a:off x="454724" y="5219190"/>
            <a:ext cx="9989391" cy="1024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เรียนรู้เทคนิคการสร้าง</a:t>
            </a:r>
            <a:r>
              <a:rPr lang="en-US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3200" dirty="0">
                <a:solidFill>
                  <a:srgbClr val="FF5B78"/>
                </a:solidFill>
                <a:latin typeface="Tw Cen MT" panose="020B0602020104020603" pitchFamily="34" charset="0"/>
              </a:rPr>
              <a:t>PowerPoint </a:t>
            </a:r>
            <a:r>
              <a:rPr lang="en-US" sz="3200" dirty="0">
                <a:solidFill>
                  <a:srgbClr val="00B050"/>
                </a:solidFill>
                <a:latin typeface="Tw Cen MT" panose="020B0602020104020603" pitchFamily="34" charset="0"/>
              </a:rPr>
              <a:t>Road</a:t>
            </a:r>
            <a:r>
              <a:rPr lang="en-US" sz="3200" dirty="0">
                <a:solidFill>
                  <a:srgbClr val="FF5B78"/>
                </a:solidFill>
                <a:latin typeface="Tw Cen MT" panose="020B0602020104020603" pitchFamily="34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Tw Cen MT" panose="020B0602020104020603" pitchFamily="34" charset="0"/>
              </a:rPr>
              <a:t>Map</a:t>
            </a:r>
          </a:p>
          <a:p>
            <a:pPr algn="ctr"/>
            <a:r>
              <a:rPr lang="th-TH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เพิ่มความสวยงามในการนำเสนอผลงาน..อย่างมืออาชีพ..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F5CD1F4C-8CF3-4D4F-B3FC-750C9DE4C381}"/>
              </a:ext>
            </a:extLst>
          </p:cNvPr>
          <p:cNvSpPr txBox="1"/>
          <p:nvPr/>
        </p:nvSpPr>
        <p:spPr>
          <a:xfrm>
            <a:off x="0" y="-4763"/>
            <a:ext cx="12173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PP-04-2-Road Map                                                                         			            www.eechrclub.com</a:t>
            </a:r>
          </a:p>
        </p:txBody>
      </p:sp>
      <p:pic>
        <p:nvPicPr>
          <p:cNvPr id="132" name="Graphic 131" descr="Envelope">
            <a:extLst>
              <a:ext uri="{FF2B5EF4-FFF2-40B4-BE49-F238E27FC236}">
                <a16:creationId xmlns:a16="http://schemas.microsoft.com/office/drawing/2014/main" id="{595A18FF-E435-4AB3-89CE-0D30ED8196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20052" y="6421852"/>
            <a:ext cx="483537" cy="483537"/>
          </a:xfrm>
          <a:prstGeom prst="rect">
            <a:avLst/>
          </a:prstGeom>
        </p:spPr>
      </p:pic>
      <p:pic>
        <p:nvPicPr>
          <p:cNvPr id="134" name="Graphic 133" descr="Telephone">
            <a:extLst>
              <a:ext uri="{FF2B5EF4-FFF2-40B4-BE49-F238E27FC236}">
                <a16:creationId xmlns:a16="http://schemas.microsoft.com/office/drawing/2014/main" id="{77714F09-A638-48EB-B801-7251D7C52CC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94004" y="6405539"/>
            <a:ext cx="483537" cy="483537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B0FDDB77-1091-442C-8007-CD53EF4CDB8E}"/>
              </a:ext>
            </a:extLst>
          </p:cNvPr>
          <p:cNvGrpSpPr/>
          <p:nvPr/>
        </p:nvGrpSpPr>
        <p:grpSpPr>
          <a:xfrm rot="5400000">
            <a:off x="7662281" y="2801712"/>
            <a:ext cx="1901716" cy="1823721"/>
            <a:chOff x="1104900" y="1409700"/>
            <a:chExt cx="2105660" cy="2019301"/>
          </a:xfrm>
        </p:grpSpPr>
        <p:sp>
          <p:nvSpPr>
            <p:cNvPr id="3" name="Block Arc 2">
              <a:extLst>
                <a:ext uri="{FF2B5EF4-FFF2-40B4-BE49-F238E27FC236}">
                  <a16:creationId xmlns:a16="http://schemas.microsoft.com/office/drawing/2014/main" id="{5DEAE412-C8A9-47A1-B9A2-AAAEB98596B6}"/>
                </a:ext>
              </a:extLst>
            </p:cNvPr>
            <p:cNvSpPr/>
            <p:nvPr/>
          </p:nvSpPr>
          <p:spPr>
            <a:xfrm>
              <a:off x="1104900" y="1409700"/>
              <a:ext cx="2105660" cy="2019300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" name="Arc 3">
              <a:extLst>
                <a:ext uri="{FF2B5EF4-FFF2-40B4-BE49-F238E27FC236}">
                  <a16:creationId xmlns:a16="http://schemas.microsoft.com/office/drawing/2014/main" id="{5D85EAC4-0FE7-40B0-B3B0-070E633660DE}"/>
                </a:ext>
              </a:extLst>
            </p:cNvPr>
            <p:cNvSpPr/>
            <p:nvPr/>
          </p:nvSpPr>
          <p:spPr>
            <a:xfrm>
              <a:off x="1337312" y="1649884"/>
              <a:ext cx="1629897" cy="1779117"/>
            </a:xfrm>
            <a:prstGeom prst="arc">
              <a:avLst>
                <a:gd name="adj1" fmla="val 11404276"/>
                <a:gd name="adj2" fmla="val 20940265"/>
              </a:avLst>
            </a:prstGeom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06A91A7-B221-42C9-9350-0132895275AE}"/>
              </a:ext>
            </a:extLst>
          </p:cNvPr>
          <p:cNvGrpSpPr/>
          <p:nvPr/>
        </p:nvGrpSpPr>
        <p:grpSpPr>
          <a:xfrm>
            <a:off x="863598" y="4207934"/>
            <a:ext cx="7806269" cy="456496"/>
            <a:chOff x="863600" y="3403602"/>
            <a:chExt cx="3867570" cy="45649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375EC8F-4DFC-4843-BC57-A5F2C0D65453}"/>
                </a:ext>
              </a:extLst>
            </p:cNvPr>
            <p:cNvSpPr/>
            <p:nvPr/>
          </p:nvSpPr>
          <p:spPr>
            <a:xfrm>
              <a:off x="863600" y="3403602"/>
              <a:ext cx="3846407" cy="45649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A33666A-D753-4001-A6DF-7C9C24FB7D6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7207" y="3632133"/>
              <a:ext cx="3823963" cy="165"/>
            </a:xfrm>
            <a:prstGeom prst="line">
              <a:avLst/>
            </a:prstGeom>
            <a:ln w="190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EC2386E-C585-481E-A396-F8025561A334}"/>
              </a:ext>
            </a:extLst>
          </p:cNvPr>
          <p:cNvGrpSpPr/>
          <p:nvPr/>
        </p:nvGrpSpPr>
        <p:grpSpPr>
          <a:xfrm>
            <a:off x="2937932" y="2763335"/>
            <a:ext cx="5731935" cy="456496"/>
            <a:chOff x="863600" y="3403602"/>
            <a:chExt cx="3867570" cy="456496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D2ADFDE7-2B8A-4011-92F4-CF05878E1CB5}"/>
                </a:ext>
              </a:extLst>
            </p:cNvPr>
            <p:cNvSpPr/>
            <p:nvPr/>
          </p:nvSpPr>
          <p:spPr>
            <a:xfrm>
              <a:off x="863600" y="3403602"/>
              <a:ext cx="3846407" cy="45649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58294540-7BF6-4B9A-B498-47A6C65971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7207" y="3632133"/>
              <a:ext cx="3823963" cy="165"/>
            </a:xfrm>
            <a:prstGeom prst="line">
              <a:avLst/>
            </a:prstGeom>
            <a:ln w="190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83C8434-E620-4BC8-B2B8-82A9502AA329}"/>
              </a:ext>
            </a:extLst>
          </p:cNvPr>
          <p:cNvGrpSpPr/>
          <p:nvPr/>
        </p:nvGrpSpPr>
        <p:grpSpPr>
          <a:xfrm rot="16200000" flipH="1">
            <a:off x="2025609" y="1357112"/>
            <a:ext cx="1901716" cy="1823721"/>
            <a:chOff x="1104900" y="1409700"/>
            <a:chExt cx="2105660" cy="2019301"/>
          </a:xfrm>
        </p:grpSpPr>
        <p:sp>
          <p:nvSpPr>
            <p:cNvPr id="69" name="Block Arc 68">
              <a:extLst>
                <a:ext uri="{FF2B5EF4-FFF2-40B4-BE49-F238E27FC236}">
                  <a16:creationId xmlns:a16="http://schemas.microsoft.com/office/drawing/2014/main" id="{4D39A63C-D117-4E30-B45F-0474C2154AAD}"/>
                </a:ext>
              </a:extLst>
            </p:cNvPr>
            <p:cNvSpPr/>
            <p:nvPr/>
          </p:nvSpPr>
          <p:spPr>
            <a:xfrm>
              <a:off x="1104900" y="1409700"/>
              <a:ext cx="2105660" cy="2019300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" name="Arc 69">
              <a:extLst>
                <a:ext uri="{FF2B5EF4-FFF2-40B4-BE49-F238E27FC236}">
                  <a16:creationId xmlns:a16="http://schemas.microsoft.com/office/drawing/2014/main" id="{A5E77C5E-8852-4DDB-A2F1-58E9EF8D41E8}"/>
                </a:ext>
              </a:extLst>
            </p:cNvPr>
            <p:cNvSpPr/>
            <p:nvPr/>
          </p:nvSpPr>
          <p:spPr>
            <a:xfrm>
              <a:off x="1337312" y="1649884"/>
              <a:ext cx="1629897" cy="1779117"/>
            </a:xfrm>
            <a:prstGeom prst="arc">
              <a:avLst>
                <a:gd name="adj1" fmla="val 11404276"/>
                <a:gd name="adj2" fmla="val 20940265"/>
              </a:avLst>
            </a:prstGeom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3766C3DC-3BD7-453F-8661-E1243E2CB4FC}"/>
              </a:ext>
            </a:extLst>
          </p:cNvPr>
          <p:cNvGrpSpPr/>
          <p:nvPr/>
        </p:nvGrpSpPr>
        <p:grpSpPr>
          <a:xfrm>
            <a:off x="2970124" y="1318213"/>
            <a:ext cx="7534951" cy="456496"/>
            <a:chOff x="863600" y="3403602"/>
            <a:chExt cx="3867570" cy="456496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2EC49F35-75AF-4994-A9E3-856C276AD33B}"/>
                </a:ext>
              </a:extLst>
            </p:cNvPr>
            <p:cNvSpPr/>
            <p:nvPr/>
          </p:nvSpPr>
          <p:spPr>
            <a:xfrm>
              <a:off x="863600" y="3403602"/>
              <a:ext cx="3846407" cy="45649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56CF50B-E62A-4D7A-B6F5-52BD8E85C1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7207" y="3632133"/>
              <a:ext cx="3823963" cy="165"/>
            </a:xfrm>
            <a:prstGeom prst="line">
              <a:avLst/>
            </a:prstGeom>
            <a:ln w="190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1F008D6D-A970-4FF5-8D65-5AF6B926BB25}"/>
              </a:ext>
            </a:extLst>
          </p:cNvPr>
          <p:cNvGrpSpPr/>
          <p:nvPr/>
        </p:nvGrpSpPr>
        <p:grpSpPr>
          <a:xfrm>
            <a:off x="10093244" y="437061"/>
            <a:ext cx="701741" cy="701741"/>
            <a:chOff x="5201400" y="1446408"/>
            <a:chExt cx="899508" cy="899508"/>
          </a:xfrm>
        </p:grpSpPr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97BA2BD9-B802-4F84-8A13-5BE1A405D6A8}"/>
                </a:ext>
              </a:extLst>
            </p:cNvPr>
            <p:cNvGrpSpPr/>
            <p:nvPr/>
          </p:nvGrpSpPr>
          <p:grpSpPr>
            <a:xfrm>
              <a:off x="5201400" y="1446408"/>
              <a:ext cx="899508" cy="899508"/>
              <a:chOff x="1350502" y="1446408"/>
              <a:chExt cx="899508" cy="899508"/>
            </a:xfrm>
          </p:grpSpPr>
          <p:sp>
            <p:nvSpPr>
              <p:cNvPr id="171" name="Teardrop 170">
                <a:extLst>
                  <a:ext uri="{FF2B5EF4-FFF2-40B4-BE49-F238E27FC236}">
                    <a16:creationId xmlns:a16="http://schemas.microsoft.com/office/drawing/2014/main" id="{8F4EDCAC-0BA1-4EE5-B862-86BF181AD3E7}"/>
                  </a:ext>
                </a:extLst>
              </p:cNvPr>
              <p:cNvSpPr/>
              <p:nvPr/>
            </p:nvSpPr>
            <p:spPr>
              <a:xfrm rot="8100000">
                <a:off x="1350502" y="1446408"/>
                <a:ext cx="899508" cy="899508"/>
              </a:xfrm>
              <a:prstGeom prst="teardrop">
                <a:avLst/>
              </a:prstGeom>
              <a:solidFill>
                <a:srgbClr val="FF99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D5B479CF-CDF5-4AC0-B882-6BAD6CFA5262}"/>
                  </a:ext>
                </a:extLst>
              </p:cNvPr>
              <p:cNvSpPr/>
              <p:nvPr/>
            </p:nvSpPr>
            <p:spPr>
              <a:xfrm>
                <a:off x="1479127" y="1575033"/>
                <a:ext cx="642258" cy="64225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70" name="Graphic 169" descr="Target">
              <a:extLst>
                <a:ext uri="{FF2B5EF4-FFF2-40B4-BE49-F238E27FC236}">
                  <a16:creationId xmlns:a16="http://schemas.microsoft.com/office/drawing/2014/main" id="{1BC0C56A-0B57-4293-9B61-9A2F820B924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324080" y="1569088"/>
              <a:ext cx="654147" cy="654147"/>
            </a:xfrm>
            <a:prstGeom prst="rect">
              <a:avLst/>
            </a:prstGeom>
          </p:spPr>
        </p:pic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CD599791-C510-468E-9F70-5257DD337077}"/>
              </a:ext>
            </a:extLst>
          </p:cNvPr>
          <p:cNvGrpSpPr/>
          <p:nvPr/>
        </p:nvGrpSpPr>
        <p:grpSpPr>
          <a:xfrm>
            <a:off x="5208971" y="473276"/>
            <a:ext cx="701741" cy="701741"/>
            <a:chOff x="7088930" y="1446408"/>
            <a:chExt cx="899508" cy="899508"/>
          </a:xfrm>
        </p:grpSpPr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943E98BC-2F1F-4649-B077-EB7E5AA843FB}"/>
                </a:ext>
              </a:extLst>
            </p:cNvPr>
            <p:cNvGrpSpPr/>
            <p:nvPr/>
          </p:nvGrpSpPr>
          <p:grpSpPr>
            <a:xfrm>
              <a:off x="7088930" y="1446408"/>
              <a:ext cx="899508" cy="899508"/>
              <a:chOff x="1350502" y="1446408"/>
              <a:chExt cx="899508" cy="899508"/>
            </a:xfrm>
          </p:grpSpPr>
          <p:sp>
            <p:nvSpPr>
              <p:cNvPr id="167" name="Teardrop 166">
                <a:extLst>
                  <a:ext uri="{FF2B5EF4-FFF2-40B4-BE49-F238E27FC236}">
                    <a16:creationId xmlns:a16="http://schemas.microsoft.com/office/drawing/2014/main" id="{3010DF76-1DD1-4ACB-A233-C37B07F2989C}"/>
                  </a:ext>
                </a:extLst>
              </p:cNvPr>
              <p:cNvSpPr/>
              <p:nvPr/>
            </p:nvSpPr>
            <p:spPr>
              <a:xfrm rot="8100000">
                <a:off x="1350502" y="1446408"/>
                <a:ext cx="899508" cy="899508"/>
              </a:xfrm>
              <a:prstGeom prst="teardrop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>
                <a:extLst>
                  <a:ext uri="{FF2B5EF4-FFF2-40B4-BE49-F238E27FC236}">
                    <a16:creationId xmlns:a16="http://schemas.microsoft.com/office/drawing/2014/main" id="{78E7F483-CE1B-4E0C-A736-E7438FCF705B}"/>
                  </a:ext>
                </a:extLst>
              </p:cNvPr>
              <p:cNvSpPr/>
              <p:nvPr/>
            </p:nvSpPr>
            <p:spPr>
              <a:xfrm>
                <a:off x="1479127" y="1575033"/>
                <a:ext cx="642258" cy="64225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66" name="Graphic 165" descr="Bar chart">
              <a:extLst>
                <a:ext uri="{FF2B5EF4-FFF2-40B4-BE49-F238E27FC236}">
                  <a16:creationId xmlns:a16="http://schemas.microsoft.com/office/drawing/2014/main" id="{57E76FFE-E389-41E8-B227-AD7BD030754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7239327" y="1617951"/>
              <a:ext cx="579516" cy="579516"/>
            </a:xfrm>
            <a:prstGeom prst="rect">
              <a:avLst/>
            </a:prstGeom>
          </p:spPr>
        </p:pic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1D22D93E-440B-4DE4-B1FD-09F4C82D6942}"/>
              </a:ext>
            </a:extLst>
          </p:cNvPr>
          <p:cNvGrpSpPr/>
          <p:nvPr/>
        </p:nvGrpSpPr>
        <p:grpSpPr>
          <a:xfrm>
            <a:off x="2734056" y="1883596"/>
            <a:ext cx="701741" cy="701741"/>
            <a:chOff x="9051416" y="1446408"/>
            <a:chExt cx="899508" cy="899508"/>
          </a:xfrm>
        </p:grpSpPr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63C31796-1FFA-417D-8E21-933F755D0380}"/>
                </a:ext>
              </a:extLst>
            </p:cNvPr>
            <p:cNvGrpSpPr/>
            <p:nvPr/>
          </p:nvGrpSpPr>
          <p:grpSpPr>
            <a:xfrm>
              <a:off x="9051416" y="1446408"/>
              <a:ext cx="899508" cy="899508"/>
              <a:chOff x="1350502" y="1446408"/>
              <a:chExt cx="899508" cy="899508"/>
            </a:xfrm>
          </p:grpSpPr>
          <p:sp>
            <p:nvSpPr>
              <p:cNvPr id="163" name="Teardrop 162">
                <a:extLst>
                  <a:ext uri="{FF2B5EF4-FFF2-40B4-BE49-F238E27FC236}">
                    <a16:creationId xmlns:a16="http://schemas.microsoft.com/office/drawing/2014/main" id="{4C80C182-50EF-4CF7-BA25-F8E6CF617671}"/>
                  </a:ext>
                </a:extLst>
              </p:cNvPr>
              <p:cNvSpPr/>
              <p:nvPr/>
            </p:nvSpPr>
            <p:spPr>
              <a:xfrm rot="8100000">
                <a:off x="1350502" y="1446408"/>
                <a:ext cx="899508" cy="899508"/>
              </a:xfrm>
              <a:prstGeom prst="teardrop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Oval 163">
                <a:extLst>
                  <a:ext uri="{FF2B5EF4-FFF2-40B4-BE49-F238E27FC236}">
                    <a16:creationId xmlns:a16="http://schemas.microsoft.com/office/drawing/2014/main" id="{1E5E74F4-7566-407A-A8E6-9BF38B9F0911}"/>
                  </a:ext>
                </a:extLst>
              </p:cNvPr>
              <p:cNvSpPr/>
              <p:nvPr/>
            </p:nvSpPr>
            <p:spPr>
              <a:xfrm>
                <a:off x="1479127" y="1575033"/>
                <a:ext cx="642258" cy="64225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62" name="Graphic 161" descr="Statistics">
              <a:extLst>
                <a:ext uri="{FF2B5EF4-FFF2-40B4-BE49-F238E27FC236}">
                  <a16:creationId xmlns:a16="http://schemas.microsoft.com/office/drawing/2014/main" id="{BDB7B90D-F677-4177-B351-3A93F01E5D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9211877" y="1607223"/>
              <a:ext cx="577764" cy="577764"/>
            </a:xfrm>
            <a:prstGeom prst="rect">
              <a:avLst/>
            </a:prstGeom>
          </p:spPr>
        </p:pic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672DD5EA-6FD3-4A61-A252-495EF146475B}"/>
              </a:ext>
            </a:extLst>
          </p:cNvPr>
          <p:cNvGrpSpPr/>
          <p:nvPr/>
        </p:nvGrpSpPr>
        <p:grpSpPr>
          <a:xfrm>
            <a:off x="8287631" y="1899529"/>
            <a:ext cx="701741" cy="701741"/>
            <a:chOff x="3284842" y="1446408"/>
            <a:chExt cx="899508" cy="899508"/>
          </a:xfrm>
        </p:grpSpPr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7E194FAD-C83C-408B-9DA6-19924D2EF895}"/>
                </a:ext>
              </a:extLst>
            </p:cNvPr>
            <p:cNvGrpSpPr/>
            <p:nvPr/>
          </p:nvGrpSpPr>
          <p:grpSpPr>
            <a:xfrm>
              <a:off x="3284842" y="1446408"/>
              <a:ext cx="899508" cy="899508"/>
              <a:chOff x="1350502" y="1446408"/>
              <a:chExt cx="899508" cy="899508"/>
            </a:xfrm>
          </p:grpSpPr>
          <p:sp>
            <p:nvSpPr>
              <p:cNvPr id="159" name="Teardrop 158">
                <a:extLst>
                  <a:ext uri="{FF2B5EF4-FFF2-40B4-BE49-F238E27FC236}">
                    <a16:creationId xmlns:a16="http://schemas.microsoft.com/office/drawing/2014/main" id="{657F6D2F-391F-46A3-A7CA-05DE8FC1284A}"/>
                  </a:ext>
                </a:extLst>
              </p:cNvPr>
              <p:cNvSpPr/>
              <p:nvPr/>
            </p:nvSpPr>
            <p:spPr>
              <a:xfrm rot="8100000">
                <a:off x="1350502" y="1446408"/>
                <a:ext cx="899508" cy="899508"/>
              </a:xfrm>
              <a:prstGeom prst="teardrop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>
                <a:extLst>
                  <a:ext uri="{FF2B5EF4-FFF2-40B4-BE49-F238E27FC236}">
                    <a16:creationId xmlns:a16="http://schemas.microsoft.com/office/drawing/2014/main" id="{C554E398-E11A-445B-A144-3339F794DAF3}"/>
                  </a:ext>
                </a:extLst>
              </p:cNvPr>
              <p:cNvSpPr/>
              <p:nvPr/>
            </p:nvSpPr>
            <p:spPr>
              <a:xfrm>
                <a:off x="1479127" y="1575033"/>
                <a:ext cx="642258" cy="64225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58" name="Graphic 157" descr="Single gear">
              <a:extLst>
                <a:ext uri="{FF2B5EF4-FFF2-40B4-BE49-F238E27FC236}">
                  <a16:creationId xmlns:a16="http://schemas.microsoft.com/office/drawing/2014/main" id="{E9C9315D-6D21-48C4-93A2-79F4C80A91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3413467" y="1570033"/>
              <a:ext cx="654147" cy="654147"/>
            </a:xfrm>
            <a:prstGeom prst="rect">
              <a:avLst/>
            </a:prstGeom>
          </p:spPr>
        </p:pic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1EF3E583-409C-4823-9DA6-42EC11071391}"/>
              </a:ext>
            </a:extLst>
          </p:cNvPr>
          <p:cNvGrpSpPr/>
          <p:nvPr/>
        </p:nvGrpSpPr>
        <p:grpSpPr>
          <a:xfrm>
            <a:off x="4459869" y="3331517"/>
            <a:ext cx="701741" cy="701741"/>
            <a:chOff x="1350502" y="1446408"/>
            <a:chExt cx="899508" cy="899508"/>
          </a:xfrm>
        </p:grpSpPr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8C4FA220-5676-4C83-AD76-41FD1C1CD9C3}"/>
                </a:ext>
              </a:extLst>
            </p:cNvPr>
            <p:cNvGrpSpPr/>
            <p:nvPr/>
          </p:nvGrpSpPr>
          <p:grpSpPr>
            <a:xfrm>
              <a:off x="1350502" y="1446408"/>
              <a:ext cx="899508" cy="899508"/>
              <a:chOff x="1350502" y="1446408"/>
              <a:chExt cx="899508" cy="899508"/>
            </a:xfrm>
          </p:grpSpPr>
          <p:sp>
            <p:nvSpPr>
              <p:cNvPr id="155" name="Teardrop 154">
                <a:extLst>
                  <a:ext uri="{FF2B5EF4-FFF2-40B4-BE49-F238E27FC236}">
                    <a16:creationId xmlns:a16="http://schemas.microsoft.com/office/drawing/2014/main" id="{3D82506A-A2AD-4C5B-9FA3-3DB1CFAF6700}"/>
                  </a:ext>
                </a:extLst>
              </p:cNvPr>
              <p:cNvSpPr/>
              <p:nvPr/>
            </p:nvSpPr>
            <p:spPr>
              <a:xfrm rot="8100000">
                <a:off x="1350502" y="1446408"/>
                <a:ext cx="899508" cy="899508"/>
              </a:xfrm>
              <a:prstGeom prst="teardrop">
                <a:avLst/>
              </a:prstGeom>
              <a:solidFill>
                <a:srgbClr val="FF5B7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>
                <a:extLst>
                  <a:ext uri="{FF2B5EF4-FFF2-40B4-BE49-F238E27FC236}">
                    <a16:creationId xmlns:a16="http://schemas.microsoft.com/office/drawing/2014/main" id="{4B3AB181-A561-4523-A0FB-47BF6A92350E}"/>
                  </a:ext>
                </a:extLst>
              </p:cNvPr>
              <p:cNvSpPr/>
              <p:nvPr/>
            </p:nvSpPr>
            <p:spPr>
              <a:xfrm>
                <a:off x="1479127" y="1575033"/>
                <a:ext cx="642258" cy="64225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54" name="Graphic 153" descr="Lightbulb">
              <a:extLst>
                <a:ext uri="{FF2B5EF4-FFF2-40B4-BE49-F238E27FC236}">
                  <a16:creationId xmlns:a16="http://schemas.microsoft.com/office/drawing/2014/main" id="{26508FD1-A9E9-4009-BAE9-597D6720B1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1479127" y="1585651"/>
              <a:ext cx="654147" cy="654147"/>
            </a:xfrm>
            <a:prstGeom prst="rect">
              <a:avLst/>
            </a:prstGeom>
          </p:spPr>
        </p:pic>
      </p:grpSp>
      <p:pic>
        <p:nvPicPr>
          <p:cNvPr id="7" name="Graphic 6" descr="Car">
            <a:extLst>
              <a:ext uri="{FF2B5EF4-FFF2-40B4-BE49-F238E27FC236}">
                <a16:creationId xmlns:a16="http://schemas.microsoft.com/office/drawing/2014/main" id="{C94A00C0-4DA2-4425-9588-CA86D78A712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20883" y="373442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64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4 0.03449 L -0.02084 0.03449 C -0.01719 0.03495 -0.01354 0.03565 -0.00977 0.03565 C 0.01002 0.03565 0.01614 0.03495 0.03255 0.03333 C 0.03333 0.03287 0.03398 0.03241 0.03463 0.03195 C 0.03815 0.03033 0.04049 0.03033 0.0444 0.02963 C 0.04844 0.02778 0.04935 0.02708 0.05482 0.02708 C 0.05794 0.02708 0.06224 0.02963 0.06523 0.03079 C 0.07682 0.03542 0.06771 0.03102 0.07708 0.03565 L 0.12565 0.03333 C 0.22135 0.02986 0.1431 0.03449 0.21732 0.02963 C 0.29713 0.03264 0.37708 0.03611 0.4569 0.02824 C 0.45872 0.02778 0.46067 0.02755 0.4625 0.02708 C 0.46367 0.02662 0.46471 0.0257 0.46588 0.02593 C 0.47057 0.02616 0.47526 0.02732 0.47982 0.02824 C 0.48698 0.02963 0.48346 0.03009 0.49232 0.03079 C 0.49922 0.03125 0.50625 0.03148 0.51315 0.03195 C 0.51406 0.03287 0.51497 0.0338 0.51588 0.03449 C 0.51666 0.03495 0.51732 0.03565 0.51797 0.03565 C 0.53815 0.03658 0.55833 0.03658 0.57838 0.03704 C 0.58047 0.0375 0.5832 0.03727 0.58463 0.04074 C 0.58515 0.04167 0.58515 0.04306 0.58541 0.04445 C 0.59414 0.04398 0.60299 0.04375 0.61172 0.04306 C 0.61692 0.04259 0.61263 0.04236 0.61588 0.03935 C 0.61679 0.03866 0.61784 0.03866 0.61875 0.0382 C 0.6194 0.03773 0.62018 0.0375 0.62083 0.03704 C 0.62916 0.0294 0.61784 0.03889 0.62422 0.03195 C 0.62487 0.03125 0.62565 0.03125 0.6263 0.03079 C 0.62773 0.02894 0.62956 0.02732 0.63047 0.02454 C 0.63125 0.02269 0.63138 0.02037 0.6319 0.01852 C 0.63515 0.00764 0.63398 0.01482 0.63607 0.00602 C 0.63633 0.00486 0.63646 0.00347 0.63672 0.00232 C 0.63711 0.00093 0.63776 -1.11111E-6 0.63815 -0.00139 C 0.63854 -0.00255 0.63854 -0.00393 0.6388 -0.00509 C 0.63971 -0.0081 0.64036 -0.00903 0.64166 -0.01111 C 0.64192 -0.01296 0.64179 -0.01481 0.64232 -0.0162 C 0.64466 -0.02222 0.64583 -0.0206 0.64713 -0.02592 C 0.6487 -0.03217 0.64857 -0.03426 0.64922 -0.04074 C 0.64948 -0.04282 0.64948 -0.04514 0.65 -0.04699 C 0.65026 -0.04815 0.65091 -0.04861 0.6513 -0.04954 C 0.65169 -0.05162 0.6526 -0.05625 0.65273 -0.0581 C 0.65416 -0.09259 0.65156 -0.07801 0.65416 -0.09143 C 0.6539 -0.10255 0.65442 -0.11389 0.65338 -0.12477 C 0.65325 -0.12778 0.65221 -0.13125 0.65065 -0.13217 L 0.64857 -0.13333 C 0.64831 -0.13495 0.64844 -0.13704 0.64791 -0.13842 C 0.64453 -0.14722 0.6457 -0.14282 0.64232 -0.14583 C 0.64153 -0.14653 0.64088 -0.14745 0.64023 -0.14815 C 0.63932 -0.14954 0.63828 -0.15069 0.6375 -0.15185 C 0.63646 -0.15347 0.63594 -0.15625 0.63463 -0.15694 L 0.6319 -0.1581 C 0.63047 -0.15972 0.62929 -0.16204 0.62773 -0.16296 L 0.62357 -0.16551 C 0.61692 -0.17454 0.62396 -0.16574 0.61875 -0.17037 C 0.61797 -0.17106 0.61745 -0.17222 0.61666 -0.17292 C 0.61575 -0.17361 0.61471 -0.17361 0.6138 -0.17407 C 0.61172 -0.17523 0.60963 -0.17662 0.60755 -0.17778 L 0.49791 -0.17546 C 0.49622 -0.17523 0.49466 -0.17454 0.49297 -0.17407 C 0.47578 -0.17014 0.48099 -0.1713 0.46875 -0.16921 L 0.3013 -0.17037 C 0.29596 -0.1706 0.29062 -0.17106 0.28541 -0.17176 C 0.28437 -0.17176 0.28346 -0.17245 0.28255 -0.17292 C 0.28138 -0.17338 0.28021 -0.17361 0.27916 -0.17407 C 0.27695 -0.17523 0.275 -0.17755 0.27291 -0.17778 C 0.26549 -0.17917 0.25807 -0.1787 0.25065 -0.17917 C 0.22474 -0.19444 0.24739 -0.18148 0.17291 -0.17917 C 0.17213 -0.17917 0.17148 -0.17824 0.17083 -0.17778 C 0.16966 -0.17731 0.16849 -0.17685 0.16732 -0.17662 C 0.16406 -0.17592 0.16081 -0.17569 0.15755 -0.17546 C 0.15208 -0.17569 0.14648 -0.17592 0.14088 -0.17662 C 0.14023 -0.17662 0.13945 -0.17731 0.1388 -0.17778 C 0.13763 -0.1787 0.13659 -0.17963 0.13541 -0.18032 C 0.13398 -0.18102 0.13255 -0.18125 0.13125 -0.18148 C 0.13021 -0.18241 0.12942 -0.18333 0.12838 -0.18403 C 0.12617 -0.18542 0.12278 -0.18588 0.12083 -0.18657 C 0.11849 -0.18727 0.11614 -0.18796 0.1138 -0.18889 C 0.11237 -0.18958 0.10963 -0.19143 0.10963 -0.19143 C 0.10677 -0.19653 0.10885 -0.19329 0.10273 -0.19884 C 0.10182 -0.19977 0.10065 -0.2 0.1 -0.20139 L 0.09648 -0.20741 C 0.09557 -0.20903 0.09479 -0.21111 0.09375 -0.2125 L 0.09088 -0.2162 C 0.08997 -0.21852 0.08854 -0.2206 0.08815 -0.22361 C 0.08789 -0.22523 0.08802 -0.22708 0.0875 -0.22847 C 0.08698 -0.2294 0.08607 -0.2294 0.08541 -0.22963 C 0.0832 -0.23356 0.08424 -0.23079 0.08333 -0.23704 C 0.08307 -0.23842 0.08281 -0.23958 0.08255 -0.24074 C 0.08229 -0.24282 0.08216 -0.24491 0.0819 -0.24699 C 0.08125 -0.25162 0.08125 -0.25139 0.08047 -0.25555 C 0.07942 -0.28264 0.07903 -0.28611 0.08047 -0.32106 C 0.0806 -0.32222 0.08151 -0.32268 0.0819 -0.32361 C 0.08672 -0.3338 0.08138 -0.3243 0.08607 -0.33102 C 0.08945 -0.33588 0.08515 -0.33055 0.0888 -0.33704 C 0.08945 -0.33819 0.09023 -0.33866 0.09088 -0.33958 C 0.09192 -0.34097 0.09271 -0.34282 0.09375 -0.34444 C 0.0944 -0.34583 0.09479 -0.34768 0.09583 -0.34815 L 0.09791 -0.34954 C 0.09857 -0.35069 0.09909 -0.35208 0.1 -0.35324 C 0.10547 -0.35972 0.09831 -0.34815 0.10416 -0.35694 C 0.10508 -0.35833 0.10586 -0.36018 0.1069 -0.3618 C 0.11185 -0.36921 0.10534 -0.35741 0.11315 -0.36667 C 0.11914 -0.37384 0.11159 -0.36528 0.11732 -0.37037 C 0.1181 -0.37106 0.11862 -0.37245 0.1194 -0.37292 C 0.1207 -0.37361 0.12213 -0.37361 0.12357 -0.37407 C 0.12396 -0.375 0.12435 -0.37592 0.125 -0.37662 C 0.12773 -0.37986 0.13086 -0.38032 0.13398 -0.38148 C 0.13581 -0.38217 0.13776 -0.3831 0.13958 -0.38403 C 0.14166 -0.38518 0.14362 -0.38773 0.14583 -0.38773 L 0.35898 -0.38889 C 0.39635 -0.39444 0.37396 -0.3919 0.44088 -0.39259 L 0.59375 -0.39398 C 0.61901 -0.4088 0.64831 -0.40764 0.67357 -0.39259 C 0.68567 -0.39305 0.69765 -0.39282 0.70963 -0.39398 C 0.7112 -0.39398 0.71237 -0.39606 0.7138 -0.3963 C 0.71706 -0.39722 0.72031 -0.39722 0.72357 -0.39768 C 0.73164 -0.39722 0.73984 -0.39745 0.74791 -0.3963 C 0.74961 -0.39606 0.75104 -0.39421 0.75273 -0.39398 C 0.75963 -0.39259 0.76666 -0.39213 0.77357 -0.39143 C 0.77448 -0.39097 0.77539 -0.39074 0.7763 -0.39028 C 0.77708 -0.38981 0.77773 -0.38889 0.77838 -0.38889 C 0.78333 -0.38866 0.78815 -0.38889 0.79297 -0.38889 L 0.80143 -0.38889 " pathEditMode="relative" ptsTypes="AAAAAAAAAAAAAAAAAAAAAAAAAAAAAAAAAAAAAAAAAAAAAAAAAAAAAAAAAAAAAAAAAAAAAAAAAAAAAAAAAAAAAAAAAAAAAAAAAAAAAAAAAAAAAAAAAAAAAAAAAAA">
                                      <p:cBhvr>
                                        <p:cTn id="6" dur="7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62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Anusorn Inthachet</dc:creator>
  <cp:lastModifiedBy>Anusorn Inthachet</cp:lastModifiedBy>
  <cp:revision>32</cp:revision>
  <dcterms:created xsi:type="dcterms:W3CDTF">2019-04-03T14:37:09Z</dcterms:created>
  <dcterms:modified xsi:type="dcterms:W3CDTF">2019-06-12T23:33:41Z</dcterms:modified>
</cp:coreProperties>
</file>