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1A"/>
    <a:srgbClr val="006CB8"/>
    <a:srgbClr val="FF5B78"/>
    <a:srgbClr val="F2F2F2"/>
    <a:srgbClr val="9966FF"/>
    <a:srgbClr val="3494BA"/>
    <a:srgbClr val="2C84C1"/>
    <a:srgbClr val="6CAFCA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200E09-D914-49F3-8C8A-9375AA4C7B81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4" name="ตัวแทนรูปบนสไลด์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4E102E-7FCC-4DAA-8B42-FB5242F40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669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9C63-1809-4176-BD2B-7F7AA5DF1157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F58-7BD9-4A45-B4C3-AE741FD8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793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9C63-1809-4176-BD2B-7F7AA5DF1157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F58-7BD9-4A45-B4C3-AE741FD8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040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9C63-1809-4176-BD2B-7F7AA5DF1157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F58-7BD9-4A45-B4C3-AE741FD8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30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9C63-1809-4176-BD2B-7F7AA5DF1157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F58-7BD9-4A45-B4C3-AE741FD8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966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9C63-1809-4176-BD2B-7F7AA5DF1157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F58-7BD9-4A45-B4C3-AE741FD8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241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9C63-1809-4176-BD2B-7F7AA5DF1157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F58-7BD9-4A45-B4C3-AE741FD8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540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9C63-1809-4176-BD2B-7F7AA5DF1157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F58-7BD9-4A45-B4C3-AE741FD8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43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9C63-1809-4176-BD2B-7F7AA5DF1157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F58-7BD9-4A45-B4C3-AE741FD8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560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9C63-1809-4176-BD2B-7F7AA5DF1157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F58-7BD9-4A45-B4C3-AE741FD8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245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9C63-1809-4176-BD2B-7F7AA5DF1157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F58-7BD9-4A45-B4C3-AE741FD8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497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9C63-1809-4176-BD2B-7F7AA5DF1157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F58-7BD9-4A45-B4C3-AE741FD8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101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F69C63-1809-4176-BD2B-7F7AA5DF1157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2D5F58-7BD9-4A45-B4C3-AE741FD8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066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2" Type="http://schemas.openxmlformats.org/officeDocument/2006/relationships/image" Target="../media/image1.jpg"/><Relationship Id="rId16" Type="http://schemas.openxmlformats.org/officeDocument/2006/relationships/image" Target="../media/image15.sv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Relationship Id="rId14" Type="http://schemas.openxmlformats.org/officeDocument/2006/relationships/image" Target="../media/image1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Rectangle 128">
            <a:extLst>
              <a:ext uri="{FF2B5EF4-FFF2-40B4-BE49-F238E27FC236}">
                <a16:creationId xmlns:a16="http://schemas.microsoft.com/office/drawing/2014/main" id="{1BFB045A-7BF0-436D-A7E3-025E840878B4}"/>
              </a:ext>
            </a:extLst>
          </p:cNvPr>
          <p:cNvSpPr/>
          <p:nvPr/>
        </p:nvSpPr>
        <p:spPr>
          <a:xfrm>
            <a:off x="0" y="5219190"/>
            <a:ext cx="12173229" cy="1669886"/>
          </a:xfrm>
          <a:prstGeom prst="rect">
            <a:avLst/>
          </a:prstGeom>
          <a:solidFill>
            <a:srgbClr val="F2F2F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A3BA8364-7650-480F-8148-2B556E523187}"/>
              </a:ext>
            </a:extLst>
          </p:cNvPr>
          <p:cNvSpPr txBox="1"/>
          <p:nvPr/>
        </p:nvSpPr>
        <p:spPr>
          <a:xfrm>
            <a:off x="0" y="6463566"/>
            <a:ext cx="104441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Tw Cen MT" panose="020B0602020104020603" pitchFamily="34" charset="0"/>
                <a:cs typeface="TH Niramit AS" panose="02000506000000020004" pitchFamily="2" charset="-34"/>
              </a:rPr>
              <a:t>Created by Anusorn Inthachet           092-384-2020             eechrclub@gmail.com</a:t>
            </a:r>
          </a:p>
        </p:txBody>
      </p:sp>
      <p:pic>
        <p:nvPicPr>
          <p:cNvPr id="127" name="Picture 126">
            <a:extLst>
              <a:ext uri="{FF2B5EF4-FFF2-40B4-BE49-F238E27FC236}">
                <a16:creationId xmlns:a16="http://schemas.microsoft.com/office/drawing/2014/main" id="{1993A417-6000-489F-9AFB-A163F22C2DF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30" t="12930" r="13536" b="13333"/>
          <a:stretch/>
        </p:blipFill>
        <p:spPr>
          <a:xfrm>
            <a:off x="10505075" y="5295816"/>
            <a:ext cx="1608186" cy="1540517"/>
          </a:xfrm>
          <a:prstGeom prst="rect">
            <a:avLst/>
          </a:prstGeom>
        </p:spPr>
      </p:pic>
      <p:sp>
        <p:nvSpPr>
          <p:cNvPr id="128" name="TextBox 127">
            <a:extLst>
              <a:ext uri="{FF2B5EF4-FFF2-40B4-BE49-F238E27FC236}">
                <a16:creationId xmlns:a16="http://schemas.microsoft.com/office/drawing/2014/main" id="{C4F96B33-5223-4E38-906C-3F11BD8400A5}"/>
              </a:ext>
            </a:extLst>
          </p:cNvPr>
          <p:cNvSpPr txBox="1"/>
          <p:nvPr/>
        </p:nvSpPr>
        <p:spPr>
          <a:xfrm>
            <a:off x="454724" y="5219190"/>
            <a:ext cx="9989391" cy="1024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th-TH" sz="32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เรียนรู้เทคนิคการสร้าง</a:t>
            </a:r>
            <a:r>
              <a:rPr lang="en-US" sz="32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3200" dirty="0">
                <a:solidFill>
                  <a:srgbClr val="FF5B78"/>
                </a:solidFill>
                <a:latin typeface="Tw Cen MT" panose="020B0602020104020603" pitchFamily="34" charset="0"/>
              </a:rPr>
              <a:t>PowerPoint </a:t>
            </a:r>
            <a:r>
              <a:rPr lang="en-US" sz="3200" dirty="0">
                <a:solidFill>
                  <a:srgbClr val="FF991A"/>
                </a:solidFill>
                <a:latin typeface="Tw Cen MT" panose="020B0602020104020603" pitchFamily="34" charset="0"/>
              </a:rPr>
              <a:t>slide</a:t>
            </a:r>
            <a:r>
              <a:rPr lang="en-US" sz="3200" dirty="0">
                <a:solidFill>
                  <a:srgbClr val="FF5B78"/>
                </a:solidFill>
                <a:latin typeface="Tw Cen MT" panose="020B0602020104020603" pitchFamily="34" charset="0"/>
              </a:rPr>
              <a:t> </a:t>
            </a:r>
            <a:r>
              <a:rPr lang="en-US" sz="3200" dirty="0">
                <a:solidFill>
                  <a:srgbClr val="006CB8"/>
                </a:solidFill>
                <a:latin typeface="Tw Cen MT" panose="020B0602020104020603" pitchFamily="34" charset="0"/>
              </a:rPr>
              <a:t>Index</a:t>
            </a:r>
          </a:p>
          <a:p>
            <a:pPr algn="ctr"/>
            <a:r>
              <a:rPr lang="th-TH" sz="32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เพิ่มความสวยงามในการนำเสนอผลงาน..อย่างมืออาชีพ..</a:t>
            </a:r>
          </a:p>
        </p:txBody>
      </p:sp>
      <p:grpSp>
        <p:nvGrpSpPr>
          <p:cNvPr id="87" name="Group 86">
            <a:extLst>
              <a:ext uri="{FF2B5EF4-FFF2-40B4-BE49-F238E27FC236}">
                <a16:creationId xmlns:a16="http://schemas.microsoft.com/office/drawing/2014/main" id="{AE4EF24A-D2D2-4F37-8A1C-AE5CABF6E56A}"/>
              </a:ext>
            </a:extLst>
          </p:cNvPr>
          <p:cNvGrpSpPr/>
          <p:nvPr/>
        </p:nvGrpSpPr>
        <p:grpSpPr>
          <a:xfrm>
            <a:off x="1267732" y="727524"/>
            <a:ext cx="1632858" cy="4211319"/>
            <a:chOff x="493032" y="1844399"/>
            <a:chExt cx="1632858" cy="4211319"/>
          </a:xfrm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8F15B0D9-060A-4A09-83EE-201D31409DCD}"/>
                </a:ext>
              </a:extLst>
            </p:cNvPr>
            <p:cNvGrpSpPr/>
            <p:nvPr/>
          </p:nvGrpSpPr>
          <p:grpSpPr>
            <a:xfrm>
              <a:off x="493032" y="1844399"/>
              <a:ext cx="1632858" cy="4211319"/>
              <a:chOff x="1387928" y="1854200"/>
              <a:chExt cx="1632858" cy="4211319"/>
            </a:xfrm>
          </p:grpSpPr>
          <p:sp>
            <p:nvSpPr>
              <p:cNvPr id="12" name="Rectangle: Top Corners Rounded 11">
                <a:extLst>
                  <a:ext uri="{FF2B5EF4-FFF2-40B4-BE49-F238E27FC236}">
                    <a16:creationId xmlns:a16="http://schemas.microsoft.com/office/drawing/2014/main" id="{CFCFD179-5A43-4296-8DBE-BDA5D3B99730}"/>
                  </a:ext>
                </a:extLst>
              </p:cNvPr>
              <p:cNvSpPr/>
              <p:nvPr/>
            </p:nvSpPr>
            <p:spPr>
              <a:xfrm>
                <a:off x="1437821" y="1943099"/>
                <a:ext cx="1533072" cy="1992086"/>
              </a:xfrm>
              <a:prstGeom prst="round2Same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69DB62C0-6822-48E2-820E-2A0A9C7A20CE}"/>
                  </a:ext>
                </a:extLst>
              </p:cNvPr>
              <p:cNvSpPr/>
              <p:nvPr/>
            </p:nvSpPr>
            <p:spPr>
              <a:xfrm flipV="1">
                <a:off x="1387929" y="2939142"/>
                <a:ext cx="1632857" cy="3126377"/>
              </a:xfrm>
              <a:custGeom>
                <a:avLst/>
                <a:gdLst>
                  <a:gd name="connsiteX0" fmla="*/ 0 w 1632857"/>
                  <a:gd name="connsiteY0" fmla="*/ 3126377 h 3126377"/>
                  <a:gd name="connsiteX1" fmla="*/ 302078 w 1632857"/>
                  <a:gd name="connsiteY1" fmla="*/ 3126377 h 3126377"/>
                  <a:gd name="connsiteX2" fmla="*/ 816428 w 1632857"/>
                  <a:gd name="connsiteY2" fmla="*/ 2612027 h 3126377"/>
                  <a:gd name="connsiteX3" fmla="*/ 1330778 w 1632857"/>
                  <a:gd name="connsiteY3" fmla="*/ 3126377 h 3126377"/>
                  <a:gd name="connsiteX4" fmla="*/ 1632857 w 1632857"/>
                  <a:gd name="connsiteY4" fmla="*/ 3126377 h 3126377"/>
                  <a:gd name="connsiteX5" fmla="*/ 1632857 w 1632857"/>
                  <a:gd name="connsiteY5" fmla="*/ 272148 h 3126377"/>
                  <a:gd name="connsiteX6" fmla="*/ 1360709 w 1632857"/>
                  <a:gd name="connsiteY6" fmla="*/ 0 h 3126377"/>
                  <a:gd name="connsiteX7" fmla="*/ 272148 w 1632857"/>
                  <a:gd name="connsiteY7" fmla="*/ 0 h 3126377"/>
                  <a:gd name="connsiteX8" fmla="*/ 0 w 1632857"/>
                  <a:gd name="connsiteY8" fmla="*/ 272148 h 31263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632857" h="3126377">
                    <a:moveTo>
                      <a:pt x="0" y="3126377"/>
                    </a:moveTo>
                    <a:lnTo>
                      <a:pt x="302078" y="3126377"/>
                    </a:lnTo>
                    <a:cubicBezTo>
                      <a:pt x="302078" y="2842309"/>
                      <a:pt x="532360" y="2612027"/>
                      <a:pt x="816428" y="2612027"/>
                    </a:cubicBezTo>
                    <a:cubicBezTo>
                      <a:pt x="1100496" y="2612027"/>
                      <a:pt x="1330778" y="2842309"/>
                      <a:pt x="1330778" y="3126377"/>
                    </a:cubicBezTo>
                    <a:lnTo>
                      <a:pt x="1632857" y="3126377"/>
                    </a:lnTo>
                    <a:lnTo>
                      <a:pt x="1632857" y="272148"/>
                    </a:lnTo>
                    <a:cubicBezTo>
                      <a:pt x="1632857" y="121845"/>
                      <a:pt x="1511012" y="0"/>
                      <a:pt x="1360709" y="0"/>
                    </a:cubicBezTo>
                    <a:lnTo>
                      <a:pt x="272148" y="0"/>
                    </a:lnTo>
                    <a:cubicBezTo>
                      <a:pt x="121845" y="0"/>
                      <a:pt x="0" y="121845"/>
                      <a:pt x="0" y="272148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  <a:effectLst>
                <a:outerShdw blurRad="127000" sx="107000" sy="107000" algn="ctr" rotWithShape="0">
                  <a:schemeClr val="tx1">
                    <a:alpha val="23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95E3D32F-66BC-4E3F-A3BF-E1969055F9B8}"/>
                  </a:ext>
                </a:extLst>
              </p:cNvPr>
              <p:cNvSpPr txBox="1"/>
              <p:nvPr/>
            </p:nvSpPr>
            <p:spPr>
              <a:xfrm>
                <a:off x="1437821" y="1854200"/>
                <a:ext cx="153307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dirty="0">
                    <a:solidFill>
                      <a:schemeClr val="bg1">
                        <a:lumMod val="95000"/>
                      </a:schemeClr>
                    </a:solidFill>
                    <a:latin typeface="Tw Cen MT" panose="020B0602020104020603" pitchFamily="34" charset="0"/>
                  </a:rPr>
                  <a:t>Index</a:t>
                </a:r>
              </a:p>
            </p:txBody>
          </p:sp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8A8DA8A3-576E-488F-9377-0DD49C42D464}"/>
                  </a:ext>
                </a:extLst>
              </p:cNvPr>
              <p:cNvSpPr txBox="1"/>
              <p:nvPr/>
            </p:nvSpPr>
            <p:spPr>
              <a:xfrm>
                <a:off x="1682297" y="2522302"/>
                <a:ext cx="10287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 dirty="0">
                    <a:solidFill>
                      <a:schemeClr val="bg1">
                        <a:lumMod val="95000"/>
                      </a:schemeClr>
                    </a:solidFill>
                    <a:latin typeface="Impact" panose="020B0806030902050204" pitchFamily="34" charset="0"/>
                  </a:rPr>
                  <a:t>1</a:t>
                </a:r>
              </a:p>
            </p:txBody>
          </p:sp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C8285EA0-8998-48AB-B495-7FBC07D1331D}"/>
                  </a:ext>
                </a:extLst>
              </p:cNvPr>
              <p:cNvSpPr txBox="1"/>
              <p:nvPr/>
            </p:nvSpPr>
            <p:spPr>
              <a:xfrm>
                <a:off x="1437821" y="3585473"/>
                <a:ext cx="153307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3494BA"/>
                    </a:solidFill>
                    <a:latin typeface="Tw Cen MT" panose="020B0602020104020603" pitchFamily="34" charset="0"/>
                  </a:rPr>
                  <a:t>Heading</a:t>
                </a:r>
              </a:p>
            </p:txBody>
          </p:sp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F6E6D8B1-F377-47FD-9C31-A78FF25E1869}"/>
                  </a:ext>
                </a:extLst>
              </p:cNvPr>
              <p:cNvSpPr txBox="1"/>
              <p:nvPr/>
            </p:nvSpPr>
            <p:spPr>
              <a:xfrm>
                <a:off x="1387928" y="4002313"/>
                <a:ext cx="163285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>
                    <a:solidFill>
                      <a:schemeClr val="bg1">
                        <a:lumMod val="50000"/>
                      </a:schemeClr>
                    </a:solidFill>
                    <a:latin typeface="Tw Cen MT" panose="020B0602020104020603" pitchFamily="34" charset="0"/>
                  </a:rPr>
                  <a:t>Add your text</a:t>
                </a:r>
              </a:p>
            </p:txBody>
          </p:sp>
        </p:grpSp>
        <p:pic>
          <p:nvPicPr>
            <p:cNvPr id="80" name="Graphic 79" descr="Lightbulb">
              <a:extLst>
                <a:ext uri="{FF2B5EF4-FFF2-40B4-BE49-F238E27FC236}">
                  <a16:creationId xmlns:a16="http://schemas.microsoft.com/office/drawing/2014/main" id="{1024512F-7A79-4EE0-A1AC-AF854BF80B8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32890" y="4851968"/>
              <a:ext cx="914400" cy="914400"/>
            </a:xfrm>
            <a:prstGeom prst="rect">
              <a:avLst/>
            </a:prstGeom>
          </p:spPr>
        </p:pic>
      </p:grpSp>
      <p:grpSp>
        <p:nvGrpSpPr>
          <p:cNvPr id="88" name="Group 87">
            <a:extLst>
              <a:ext uri="{FF2B5EF4-FFF2-40B4-BE49-F238E27FC236}">
                <a16:creationId xmlns:a16="http://schemas.microsoft.com/office/drawing/2014/main" id="{FE41672D-6530-4648-99A0-287541F9AA33}"/>
              </a:ext>
            </a:extLst>
          </p:cNvPr>
          <p:cNvGrpSpPr/>
          <p:nvPr/>
        </p:nvGrpSpPr>
        <p:grpSpPr>
          <a:xfrm>
            <a:off x="3257227" y="727524"/>
            <a:ext cx="1632858" cy="4211319"/>
            <a:chOff x="493032" y="1844399"/>
            <a:chExt cx="1632858" cy="4211319"/>
          </a:xfrm>
        </p:grpSpPr>
        <p:grpSp>
          <p:nvGrpSpPr>
            <p:cNvPr id="89" name="Group 88">
              <a:extLst>
                <a:ext uri="{FF2B5EF4-FFF2-40B4-BE49-F238E27FC236}">
                  <a16:creationId xmlns:a16="http://schemas.microsoft.com/office/drawing/2014/main" id="{BA78430A-BA88-4D6E-AF3A-A8A198AEC043}"/>
                </a:ext>
              </a:extLst>
            </p:cNvPr>
            <p:cNvGrpSpPr/>
            <p:nvPr/>
          </p:nvGrpSpPr>
          <p:grpSpPr>
            <a:xfrm>
              <a:off x="493032" y="1844399"/>
              <a:ext cx="1632858" cy="4211319"/>
              <a:chOff x="1387928" y="1854200"/>
              <a:chExt cx="1632858" cy="4211319"/>
            </a:xfrm>
          </p:grpSpPr>
          <p:sp>
            <p:nvSpPr>
              <p:cNvPr id="91" name="Rectangle: Top Corners Rounded 90">
                <a:extLst>
                  <a:ext uri="{FF2B5EF4-FFF2-40B4-BE49-F238E27FC236}">
                    <a16:creationId xmlns:a16="http://schemas.microsoft.com/office/drawing/2014/main" id="{455758D3-C286-442C-9598-47C11D9AEE7D}"/>
                  </a:ext>
                </a:extLst>
              </p:cNvPr>
              <p:cNvSpPr/>
              <p:nvPr/>
            </p:nvSpPr>
            <p:spPr>
              <a:xfrm>
                <a:off x="1437821" y="1943099"/>
                <a:ext cx="1533072" cy="1992086"/>
              </a:xfrm>
              <a:prstGeom prst="round2SameRect">
                <a:avLst/>
              </a:prstGeom>
              <a:solidFill>
                <a:srgbClr val="FF5B7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" name="Freeform: Shape 91">
                <a:extLst>
                  <a:ext uri="{FF2B5EF4-FFF2-40B4-BE49-F238E27FC236}">
                    <a16:creationId xmlns:a16="http://schemas.microsoft.com/office/drawing/2014/main" id="{973EEE3E-617E-4CCE-9E3C-FE428D07E39C}"/>
                  </a:ext>
                </a:extLst>
              </p:cNvPr>
              <p:cNvSpPr/>
              <p:nvPr/>
            </p:nvSpPr>
            <p:spPr>
              <a:xfrm flipV="1">
                <a:off x="1387929" y="2939142"/>
                <a:ext cx="1632857" cy="3126377"/>
              </a:xfrm>
              <a:custGeom>
                <a:avLst/>
                <a:gdLst>
                  <a:gd name="connsiteX0" fmla="*/ 0 w 1632857"/>
                  <a:gd name="connsiteY0" fmla="*/ 3126377 h 3126377"/>
                  <a:gd name="connsiteX1" fmla="*/ 302078 w 1632857"/>
                  <a:gd name="connsiteY1" fmla="*/ 3126377 h 3126377"/>
                  <a:gd name="connsiteX2" fmla="*/ 816428 w 1632857"/>
                  <a:gd name="connsiteY2" fmla="*/ 2612027 h 3126377"/>
                  <a:gd name="connsiteX3" fmla="*/ 1330778 w 1632857"/>
                  <a:gd name="connsiteY3" fmla="*/ 3126377 h 3126377"/>
                  <a:gd name="connsiteX4" fmla="*/ 1632857 w 1632857"/>
                  <a:gd name="connsiteY4" fmla="*/ 3126377 h 3126377"/>
                  <a:gd name="connsiteX5" fmla="*/ 1632857 w 1632857"/>
                  <a:gd name="connsiteY5" fmla="*/ 272148 h 3126377"/>
                  <a:gd name="connsiteX6" fmla="*/ 1360709 w 1632857"/>
                  <a:gd name="connsiteY6" fmla="*/ 0 h 3126377"/>
                  <a:gd name="connsiteX7" fmla="*/ 272148 w 1632857"/>
                  <a:gd name="connsiteY7" fmla="*/ 0 h 3126377"/>
                  <a:gd name="connsiteX8" fmla="*/ 0 w 1632857"/>
                  <a:gd name="connsiteY8" fmla="*/ 272148 h 31263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632857" h="3126377">
                    <a:moveTo>
                      <a:pt x="0" y="3126377"/>
                    </a:moveTo>
                    <a:lnTo>
                      <a:pt x="302078" y="3126377"/>
                    </a:lnTo>
                    <a:cubicBezTo>
                      <a:pt x="302078" y="2842309"/>
                      <a:pt x="532360" y="2612027"/>
                      <a:pt x="816428" y="2612027"/>
                    </a:cubicBezTo>
                    <a:cubicBezTo>
                      <a:pt x="1100496" y="2612027"/>
                      <a:pt x="1330778" y="2842309"/>
                      <a:pt x="1330778" y="3126377"/>
                    </a:cubicBezTo>
                    <a:lnTo>
                      <a:pt x="1632857" y="3126377"/>
                    </a:lnTo>
                    <a:lnTo>
                      <a:pt x="1632857" y="272148"/>
                    </a:lnTo>
                    <a:cubicBezTo>
                      <a:pt x="1632857" y="121845"/>
                      <a:pt x="1511012" y="0"/>
                      <a:pt x="1360709" y="0"/>
                    </a:cubicBezTo>
                    <a:lnTo>
                      <a:pt x="272148" y="0"/>
                    </a:lnTo>
                    <a:cubicBezTo>
                      <a:pt x="121845" y="0"/>
                      <a:pt x="0" y="121845"/>
                      <a:pt x="0" y="272148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  <a:effectLst>
                <a:outerShdw blurRad="127000" sx="107000" sy="107000" algn="ctr" rotWithShape="0">
                  <a:schemeClr val="tx1">
                    <a:alpha val="23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3" name="TextBox 92">
                <a:extLst>
                  <a:ext uri="{FF2B5EF4-FFF2-40B4-BE49-F238E27FC236}">
                    <a16:creationId xmlns:a16="http://schemas.microsoft.com/office/drawing/2014/main" id="{9BB46626-E932-4541-AFF5-86B43A0E74D9}"/>
                  </a:ext>
                </a:extLst>
              </p:cNvPr>
              <p:cNvSpPr txBox="1"/>
              <p:nvPr/>
            </p:nvSpPr>
            <p:spPr>
              <a:xfrm>
                <a:off x="1437821" y="1854200"/>
                <a:ext cx="153307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dirty="0">
                    <a:solidFill>
                      <a:schemeClr val="bg1">
                        <a:lumMod val="95000"/>
                      </a:schemeClr>
                    </a:solidFill>
                    <a:latin typeface="Tw Cen MT" panose="020B0602020104020603" pitchFamily="34" charset="0"/>
                  </a:rPr>
                  <a:t>Index</a:t>
                </a:r>
              </a:p>
            </p:txBody>
          </p:sp>
          <p:sp>
            <p:nvSpPr>
              <p:cNvPr id="94" name="TextBox 93">
                <a:extLst>
                  <a:ext uri="{FF2B5EF4-FFF2-40B4-BE49-F238E27FC236}">
                    <a16:creationId xmlns:a16="http://schemas.microsoft.com/office/drawing/2014/main" id="{F48652CA-6E90-4F05-8D41-F3EEC9693179}"/>
                  </a:ext>
                </a:extLst>
              </p:cNvPr>
              <p:cNvSpPr txBox="1"/>
              <p:nvPr/>
            </p:nvSpPr>
            <p:spPr>
              <a:xfrm>
                <a:off x="1682297" y="2522302"/>
                <a:ext cx="10287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 dirty="0">
                    <a:solidFill>
                      <a:schemeClr val="bg1">
                        <a:lumMod val="95000"/>
                      </a:schemeClr>
                    </a:solidFill>
                    <a:latin typeface="Impact" panose="020B0806030902050204" pitchFamily="34" charset="0"/>
                  </a:rPr>
                  <a:t>2</a:t>
                </a:r>
              </a:p>
            </p:txBody>
          </p:sp>
          <p:sp>
            <p:nvSpPr>
              <p:cNvPr id="95" name="TextBox 94">
                <a:extLst>
                  <a:ext uri="{FF2B5EF4-FFF2-40B4-BE49-F238E27FC236}">
                    <a16:creationId xmlns:a16="http://schemas.microsoft.com/office/drawing/2014/main" id="{C0D2BB9A-98B6-4D32-A494-9CAD8495AC38}"/>
                  </a:ext>
                </a:extLst>
              </p:cNvPr>
              <p:cNvSpPr txBox="1"/>
              <p:nvPr/>
            </p:nvSpPr>
            <p:spPr>
              <a:xfrm>
                <a:off x="1437821" y="3585473"/>
                <a:ext cx="153307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3494BA"/>
                    </a:solidFill>
                    <a:latin typeface="Tw Cen MT" panose="020B0602020104020603" pitchFamily="34" charset="0"/>
                  </a:rPr>
                  <a:t>Heading</a:t>
                </a:r>
              </a:p>
            </p:txBody>
          </p:sp>
          <p:sp>
            <p:nvSpPr>
              <p:cNvPr id="96" name="TextBox 95">
                <a:extLst>
                  <a:ext uri="{FF2B5EF4-FFF2-40B4-BE49-F238E27FC236}">
                    <a16:creationId xmlns:a16="http://schemas.microsoft.com/office/drawing/2014/main" id="{650E2B7C-15CF-426E-8898-8BDDCBD02E3B}"/>
                  </a:ext>
                </a:extLst>
              </p:cNvPr>
              <p:cNvSpPr txBox="1"/>
              <p:nvPr/>
            </p:nvSpPr>
            <p:spPr>
              <a:xfrm>
                <a:off x="1387928" y="4002313"/>
                <a:ext cx="163285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>
                    <a:solidFill>
                      <a:schemeClr val="bg1">
                        <a:lumMod val="50000"/>
                      </a:schemeClr>
                    </a:solidFill>
                    <a:latin typeface="Tw Cen MT" panose="020B0602020104020603" pitchFamily="34" charset="0"/>
                  </a:rPr>
                  <a:t>Add your text</a:t>
                </a:r>
              </a:p>
            </p:txBody>
          </p:sp>
        </p:grpSp>
        <p:pic>
          <p:nvPicPr>
            <p:cNvPr id="90" name="Graphic 89" descr="Lightbulb">
              <a:extLst>
                <a:ext uri="{FF2B5EF4-FFF2-40B4-BE49-F238E27FC236}">
                  <a16:creationId xmlns:a16="http://schemas.microsoft.com/office/drawing/2014/main" id="{7A5E59A8-49F8-489C-AAA2-629C824F14A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832890" y="4851968"/>
              <a:ext cx="914400" cy="914400"/>
            </a:xfrm>
            <a:prstGeom prst="rect">
              <a:avLst/>
            </a:prstGeom>
          </p:spPr>
        </p:pic>
      </p:grpSp>
      <p:grpSp>
        <p:nvGrpSpPr>
          <p:cNvPr id="97" name="Group 96">
            <a:extLst>
              <a:ext uri="{FF2B5EF4-FFF2-40B4-BE49-F238E27FC236}">
                <a16:creationId xmlns:a16="http://schemas.microsoft.com/office/drawing/2014/main" id="{DFCC2C9E-36CF-4545-9AE7-84AA4F2F604F}"/>
              </a:ext>
            </a:extLst>
          </p:cNvPr>
          <p:cNvGrpSpPr/>
          <p:nvPr/>
        </p:nvGrpSpPr>
        <p:grpSpPr>
          <a:xfrm>
            <a:off x="5228964" y="727524"/>
            <a:ext cx="1632858" cy="4211319"/>
            <a:chOff x="493032" y="1844399"/>
            <a:chExt cx="1632858" cy="4211319"/>
          </a:xfrm>
        </p:grpSpPr>
        <p:grpSp>
          <p:nvGrpSpPr>
            <p:cNvPr id="98" name="Group 97">
              <a:extLst>
                <a:ext uri="{FF2B5EF4-FFF2-40B4-BE49-F238E27FC236}">
                  <a16:creationId xmlns:a16="http://schemas.microsoft.com/office/drawing/2014/main" id="{029FE5FA-597C-490A-84CC-59E2922FC27E}"/>
                </a:ext>
              </a:extLst>
            </p:cNvPr>
            <p:cNvGrpSpPr/>
            <p:nvPr/>
          </p:nvGrpSpPr>
          <p:grpSpPr>
            <a:xfrm>
              <a:off x="493032" y="1844399"/>
              <a:ext cx="1632858" cy="4211319"/>
              <a:chOff x="1387928" y="1854200"/>
              <a:chExt cx="1632858" cy="4211319"/>
            </a:xfrm>
          </p:grpSpPr>
          <p:sp>
            <p:nvSpPr>
              <p:cNvPr id="100" name="Rectangle: Top Corners Rounded 99">
                <a:extLst>
                  <a:ext uri="{FF2B5EF4-FFF2-40B4-BE49-F238E27FC236}">
                    <a16:creationId xmlns:a16="http://schemas.microsoft.com/office/drawing/2014/main" id="{5CF6EAEC-80B7-499E-BBA7-780A14A89BF0}"/>
                  </a:ext>
                </a:extLst>
              </p:cNvPr>
              <p:cNvSpPr/>
              <p:nvPr/>
            </p:nvSpPr>
            <p:spPr>
              <a:xfrm>
                <a:off x="1437821" y="1943099"/>
                <a:ext cx="1533072" cy="1992086"/>
              </a:xfrm>
              <a:prstGeom prst="round2SameRect">
                <a:avLst/>
              </a:prstGeom>
              <a:solidFill>
                <a:srgbClr val="FF991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Freeform: Shape 100">
                <a:extLst>
                  <a:ext uri="{FF2B5EF4-FFF2-40B4-BE49-F238E27FC236}">
                    <a16:creationId xmlns:a16="http://schemas.microsoft.com/office/drawing/2014/main" id="{1D444BAD-9E60-4948-8C9E-FF09541C0D1D}"/>
                  </a:ext>
                </a:extLst>
              </p:cNvPr>
              <p:cNvSpPr/>
              <p:nvPr/>
            </p:nvSpPr>
            <p:spPr>
              <a:xfrm flipV="1">
                <a:off x="1387929" y="2939142"/>
                <a:ext cx="1632857" cy="3126377"/>
              </a:xfrm>
              <a:custGeom>
                <a:avLst/>
                <a:gdLst>
                  <a:gd name="connsiteX0" fmla="*/ 0 w 1632857"/>
                  <a:gd name="connsiteY0" fmla="*/ 3126377 h 3126377"/>
                  <a:gd name="connsiteX1" fmla="*/ 302078 w 1632857"/>
                  <a:gd name="connsiteY1" fmla="*/ 3126377 h 3126377"/>
                  <a:gd name="connsiteX2" fmla="*/ 816428 w 1632857"/>
                  <a:gd name="connsiteY2" fmla="*/ 2612027 h 3126377"/>
                  <a:gd name="connsiteX3" fmla="*/ 1330778 w 1632857"/>
                  <a:gd name="connsiteY3" fmla="*/ 3126377 h 3126377"/>
                  <a:gd name="connsiteX4" fmla="*/ 1632857 w 1632857"/>
                  <a:gd name="connsiteY4" fmla="*/ 3126377 h 3126377"/>
                  <a:gd name="connsiteX5" fmla="*/ 1632857 w 1632857"/>
                  <a:gd name="connsiteY5" fmla="*/ 272148 h 3126377"/>
                  <a:gd name="connsiteX6" fmla="*/ 1360709 w 1632857"/>
                  <a:gd name="connsiteY6" fmla="*/ 0 h 3126377"/>
                  <a:gd name="connsiteX7" fmla="*/ 272148 w 1632857"/>
                  <a:gd name="connsiteY7" fmla="*/ 0 h 3126377"/>
                  <a:gd name="connsiteX8" fmla="*/ 0 w 1632857"/>
                  <a:gd name="connsiteY8" fmla="*/ 272148 h 31263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632857" h="3126377">
                    <a:moveTo>
                      <a:pt x="0" y="3126377"/>
                    </a:moveTo>
                    <a:lnTo>
                      <a:pt x="302078" y="3126377"/>
                    </a:lnTo>
                    <a:cubicBezTo>
                      <a:pt x="302078" y="2842309"/>
                      <a:pt x="532360" y="2612027"/>
                      <a:pt x="816428" y="2612027"/>
                    </a:cubicBezTo>
                    <a:cubicBezTo>
                      <a:pt x="1100496" y="2612027"/>
                      <a:pt x="1330778" y="2842309"/>
                      <a:pt x="1330778" y="3126377"/>
                    </a:cubicBezTo>
                    <a:lnTo>
                      <a:pt x="1632857" y="3126377"/>
                    </a:lnTo>
                    <a:lnTo>
                      <a:pt x="1632857" y="272148"/>
                    </a:lnTo>
                    <a:cubicBezTo>
                      <a:pt x="1632857" y="121845"/>
                      <a:pt x="1511012" y="0"/>
                      <a:pt x="1360709" y="0"/>
                    </a:cubicBezTo>
                    <a:lnTo>
                      <a:pt x="272148" y="0"/>
                    </a:lnTo>
                    <a:cubicBezTo>
                      <a:pt x="121845" y="0"/>
                      <a:pt x="0" y="121845"/>
                      <a:pt x="0" y="272148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  <a:effectLst>
                <a:outerShdw blurRad="127000" sx="107000" sy="107000" algn="ctr" rotWithShape="0">
                  <a:schemeClr val="tx1">
                    <a:alpha val="23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TextBox 101">
                <a:extLst>
                  <a:ext uri="{FF2B5EF4-FFF2-40B4-BE49-F238E27FC236}">
                    <a16:creationId xmlns:a16="http://schemas.microsoft.com/office/drawing/2014/main" id="{58C5488C-CAD7-4670-B2E0-D814C52CA1BA}"/>
                  </a:ext>
                </a:extLst>
              </p:cNvPr>
              <p:cNvSpPr txBox="1"/>
              <p:nvPr/>
            </p:nvSpPr>
            <p:spPr>
              <a:xfrm>
                <a:off x="1437821" y="1854200"/>
                <a:ext cx="153307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dirty="0">
                    <a:solidFill>
                      <a:schemeClr val="bg1">
                        <a:lumMod val="95000"/>
                      </a:schemeClr>
                    </a:solidFill>
                    <a:latin typeface="Tw Cen MT" panose="020B0602020104020603" pitchFamily="34" charset="0"/>
                  </a:rPr>
                  <a:t>Index</a:t>
                </a:r>
              </a:p>
            </p:txBody>
          </p:sp>
          <p:sp>
            <p:nvSpPr>
              <p:cNvPr id="103" name="TextBox 102">
                <a:extLst>
                  <a:ext uri="{FF2B5EF4-FFF2-40B4-BE49-F238E27FC236}">
                    <a16:creationId xmlns:a16="http://schemas.microsoft.com/office/drawing/2014/main" id="{B07A83CC-563B-49CC-A260-5237B6E283C9}"/>
                  </a:ext>
                </a:extLst>
              </p:cNvPr>
              <p:cNvSpPr txBox="1"/>
              <p:nvPr/>
            </p:nvSpPr>
            <p:spPr>
              <a:xfrm>
                <a:off x="1682297" y="2522302"/>
                <a:ext cx="10287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 dirty="0">
                    <a:solidFill>
                      <a:schemeClr val="bg1">
                        <a:lumMod val="95000"/>
                      </a:schemeClr>
                    </a:solidFill>
                    <a:latin typeface="Impact" panose="020B0806030902050204" pitchFamily="34" charset="0"/>
                  </a:rPr>
                  <a:t>3</a:t>
                </a:r>
              </a:p>
            </p:txBody>
          </p:sp>
          <p:sp>
            <p:nvSpPr>
              <p:cNvPr id="104" name="TextBox 103">
                <a:extLst>
                  <a:ext uri="{FF2B5EF4-FFF2-40B4-BE49-F238E27FC236}">
                    <a16:creationId xmlns:a16="http://schemas.microsoft.com/office/drawing/2014/main" id="{B1F2B6E9-543D-4FF6-BB84-4F1FE77AB6E6}"/>
                  </a:ext>
                </a:extLst>
              </p:cNvPr>
              <p:cNvSpPr txBox="1"/>
              <p:nvPr/>
            </p:nvSpPr>
            <p:spPr>
              <a:xfrm>
                <a:off x="1437821" y="3585473"/>
                <a:ext cx="153307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3494BA"/>
                    </a:solidFill>
                    <a:latin typeface="Tw Cen MT" panose="020B0602020104020603" pitchFamily="34" charset="0"/>
                  </a:rPr>
                  <a:t>Heading</a:t>
                </a:r>
              </a:p>
            </p:txBody>
          </p:sp>
          <p:sp>
            <p:nvSpPr>
              <p:cNvPr id="105" name="TextBox 104">
                <a:extLst>
                  <a:ext uri="{FF2B5EF4-FFF2-40B4-BE49-F238E27FC236}">
                    <a16:creationId xmlns:a16="http://schemas.microsoft.com/office/drawing/2014/main" id="{AE3511CB-17E9-4876-A3AC-65B723133700}"/>
                  </a:ext>
                </a:extLst>
              </p:cNvPr>
              <p:cNvSpPr txBox="1"/>
              <p:nvPr/>
            </p:nvSpPr>
            <p:spPr>
              <a:xfrm>
                <a:off x="1387928" y="4002313"/>
                <a:ext cx="163285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>
                    <a:solidFill>
                      <a:schemeClr val="bg1">
                        <a:lumMod val="50000"/>
                      </a:schemeClr>
                    </a:solidFill>
                    <a:latin typeface="Tw Cen MT" panose="020B0602020104020603" pitchFamily="34" charset="0"/>
                  </a:rPr>
                  <a:t>Add your text</a:t>
                </a:r>
              </a:p>
            </p:txBody>
          </p:sp>
        </p:grpSp>
        <p:pic>
          <p:nvPicPr>
            <p:cNvPr id="99" name="Graphic 98" descr="Lightbulb">
              <a:extLst>
                <a:ext uri="{FF2B5EF4-FFF2-40B4-BE49-F238E27FC236}">
                  <a16:creationId xmlns:a16="http://schemas.microsoft.com/office/drawing/2014/main" id="{8D8650EF-9E7C-4450-92C9-5EC959488C67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832890" y="4851968"/>
              <a:ext cx="914400" cy="914400"/>
            </a:xfrm>
            <a:prstGeom prst="rect">
              <a:avLst/>
            </a:prstGeom>
          </p:spPr>
        </p:pic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56779E36-1224-4A63-B4C3-06F45EF45470}"/>
              </a:ext>
            </a:extLst>
          </p:cNvPr>
          <p:cNvGrpSpPr/>
          <p:nvPr/>
        </p:nvGrpSpPr>
        <p:grpSpPr>
          <a:xfrm>
            <a:off x="7218459" y="727524"/>
            <a:ext cx="1632858" cy="4211319"/>
            <a:chOff x="493032" y="1844399"/>
            <a:chExt cx="1632858" cy="4211319"/>
          </a:xfrm>
        </p:grpSpPr>
        <p:grpSp>
          <p:nvGrpSpPr>
            <p:cNvPr id="107" name="Group 106">
              <a:extLst>
                <a:ext uri="{FF2B5EF4-FFF2-40B4-BE49-F238E27FC236}">
                  <a16:creationId xmlns:a16="http://schemas.microsoft.com/office/drawing/2014/main" id="{64161969-6A32-4AB0-AC57-C6EED79090C4}"/>
                </a:ext>
              </a:extLst>
            </p:cNvPr>
            <p:cNvGrpSpPr/>
            <p:nvPr/>
          </p:nvGrpSpPr>
          <p:grpSpPr>
            <a:xfrm>
              <a:off x="493032" y="1844399"/>
              <a:ext cx="1632858" cy="4211319"/>
              <a:chOff x="1387928" y="1854200"/>
              <a:chExt cx="1632858" cy="4211319"/>
            </a:xfrm>
          </p:grpSpPr>
          <p:sp>
            <p:nvSpPr>
              <p:cNvPr id="109" name="Rectangle: Top Corners Rounded 108">
                <a:extLst>
                  <a:ext uri="{FF2B5EF4-FFF2-40B4-BE49-F238E27FC236}">
                    <a16:creationId xmlns:a16="http://schemas.microsoft.com/office/drawing/2014/main" id="{EAB8B2E4-4668-48AB-A306-6D38252CA2B3}"/>
                  </a:ext>
                </a:extLst>
              </p:cNvPr>
              <p:cNvSpPr/>
              <p:nvPr/>
            </p:nvSpPr>
            <p:spPr>
              <a:xfrm>
                <a:off x="1437821" y="1943099"/>
                <a:ext cx="1533072" cy="1992086"/>
              </a:xfrm>
              <a:prstGeom prst="round2SameRect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" name="Freeform: Shape 109">
                <a:extLst>
                  <a:ext uri="{FF2B5EF4-FFF2-40B4-BE49-F238E27FC236}">
                    <a16:creationId xmlns:a16="http://schemas.microsoft.com/office/drawing/2014/main" id="{C26CFE03-93CF-47C7-B3A3-B32A691CC4C5}"/>
                  </a:ext>
                </a:extLst>
              </p:cNvPr>
              <p:cNvSpPr/>
              <p:nvPr/>
            </p:nvSpPr>
            <p:spPr>
              <a:xfrm flipV="1">
                <a:off x="1387929" y="2939142"/>
                <a:ext cx="1632857" cy="3126377"/>
              </a:xfrm>
              <a:custGeom>
                <a:avLst/>
                <a:gdLst>
                  <a:gd name="connsiteX0" fmla="*/ 0 w 1632857"/>
                  <a:gd name="connsiteY0" fmla="*/ 3126377 h 3126377"/>
                  <a:gd name="connsiteX1" fmla="*/ 302078 w 1632857"/>
                  <a:gd name="connsiteY1" fmla="*/ 3126377 h 3126377"/>
                  <a:gd name="connsiteX2" fmla="*/ 816428 w 1632857"/>
                  <a:gd name="connsiteY2" fmla="*/ 2612027 h 3126377"/>
                  <a:gd name="connsiteX3" fmla="*/ 1330778 w 1632857"/>
                  <a:gd name="connsiteY3" fmla="*/ 3126377 h 3126377"/>
                  <a:gd name="connsiteX4" fmla="*/ 1632857 w 1632857"/>
                  <a:gd name="connsiteY4" fmla="*/ 3126377 h 3126377"/>
                  <a:gd name="connsiteX5" fmla="*/ 1632857 w 1632857"/>
                  <a:gd name="connsiteY5" fmla="*/ 272148 h 3126377"/>
                  <a:gd name="connsiteX6" fmla="*/ 1360709 w 1632857"/>
                  <a:gd name="connsiteY6" fmla="*/ 0 h 3126377"/>
                  <a:gd name="connsiteX7" fmla="*/ 272148 w 1632857"/>
                  <a:gd name="connsiteY7" fmla="*/ 0 h 3126377"/>
                  <a:gd name="connsiteX8" fmla="*/ 0 w 1632857"/>
                  <a:gd name="connsiteY8" fmla="*/ 272148 h 31263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632857" h="3126377">
                    <a:moveTo>
                      <a:pt x="0" y="3126377"/>
                    </a:moveTo>
                    <a:lnTo>
                      <a:pt x="302078" y="3126377"/>
                    </a:lnTo>
                    <a:cubicBezTo>
                      <a:pt x="302078" y="2842309"/>
                      <a:pt x="532360" y="2612027"/>
                      <a:pt x="816428" y="2612027"/>
                    </a:cubicBezTo>
                    <a:cubicBezTo>
                      <a:pt x="1100496" y="2612027"/>
                      <a:pt x="1330778" y="2842309"/>
                      <a:pt x="1330778" y="3126377"/>
                    </a:cubicBezTo>
                    <a:lnTo>
                      <a:pt x="1632857" y="3126377"/>
                    </a:lnTo>
                    <a:lnTo>
                      <a:pt x="1632857" y="272148"/>
                    </a:lnTo>
                    <a:cubicBezTo>
                      <a:pt x="1632857" y="121845"/>
                      <a:pt x="1511012" y="0"/>
                      <a:pt x="1360709" y="0"/>
                    </a:cubicBezTo>
                    <a:lnTo>
                      <a:pt x="272148" y="0"/>
                    </a:lnTo>
                    <a:cubicBezTo>
                      <a:pt x="121845" y="0"/>
                      <a:pt x="0" y="121845"/>
                      <a:pt x="0" y="272148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  <a:effectLst>
                <a:outerShdw blurRad="127000" sx="107000" sy="107000" algn="ctr" rotWithShape="0">
                  <a:schemeClr val="tx1">
                    <a:alpha val="23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1" name="TextBox 110">
                <a:extLst>
                  <a:ext uri="{FF2B5EF4-FFF2-40B4-BE49-F238E27FC236}">
                    <a16:creationId xmlns:a16="http://schemas.microsoft.com/office/drawing/2014/main" id="{7BB1F1F3-5BAF-4F87-BF33-C00E85DC4D91}"/>
                  </a:ext>
                </a:extLst>
              </p:cNvPr>
              <p:cNvSpPr txBox="1"/>
              <p:nvPr/>
            </p:nvSpPr>
            <p:spPr>
              <a:xfrm>
                <a:off x="1437821" y="1854200"/>
                <a:ext cx="153307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dirty="0">
                    <a:solidFill>
                      <a:schemeClr val="bg1">
                        <a:lumMod val="95000"/>
                      </a:schemeClr>
                    </a:solidFill>
                    <a:latin typeface="Tw Cen MT" panose="020B0602020104020603" pitchFamily="34" charset="0"/>
                  </a:rPr>
                  <a:t>Index</a:t>
                </a:r>
              </a:p>
            </p:txBody>
          </p:sp>
          <p:sp>
            <p:nvSpPr>
              <p:cNvPr id="112" name="TextBox 111">
                <a:extLst>
                  <a:ext uri="{FF2B5EF4-FFF2-40B4-BE49-F238E27FC236}">
                    <a16:creationId xmlns:a16="http://schemas.microsoft.com/office/drawing/2014/main" id="{E8BDEB57-1F79-4A60-8FFC-7276F043B17E}"/>
                  </a:ext>
                </a:extLst>
              </p:cNvPr>
              <p:cNvSpPr txBox="1"/>
              <p:nvPr/>
            </p:nvSpPr>
            <p:spPr>
              <a:xfrm>
                <a:off x="1682297" y="2522302"/>
                <a:ext cx="10287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 dirty="0">
                    <a:solidFill>
                      <a:schemeClr val="bg1">
                        <a:lumMod val="95000"/>
                      </a:schemeClr>
                    </a:solidFill>
                    <a:latin typeface="Impact" panose="020B0806030902050204" pitchFamily="34" charset="0"/>
                  </a:rPr>
                  <a:t>4</a:t>
                </a:r>
              </a:p>
            </p:txBody>
          </p:sp>
          <p:sp>
            <p:nvSpPr>
              <p:cNvPr id="113" name="TextBox 112">
                <a:extLst>
                  <a:ext uri="{FF2B5EF4-FFF2-40B4-BE49-F238E27FC236}">
                    <a16:creationId xmlns:a16="http://schemas.microsoft.com/office/drawing/2014/main" id="{53803E54-398D-40AB-AEC6-B2E1BA60E6BD}"/>
                  </a:ext>
                </a:extLst>
              </p:cNvPr>
              <p:cNvSpPr txBox="1"/>
              <p:nvPr/>
            </p:nvSpPr>
            <p:spPr>
              <a:xfrm>
                <a:off x="1437821" y="3585473"/>
                <a:ext cx="153307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3494BA"/>
                    </a:solidFill>
                    <a:latin typeface="Tw Cen MT" panose="020B0602020104020603" pitchFamily="34" charset="0"/>
                  </a:rPr>
                  <a:t>Heading</a:t>
                </a:r>
              </a:p>
            </p:txBody>
          </p:sp>
          <p:sp>
            <p:nvSpPr>
              <p:cNvPr id="114" name="TextBox 113">
                <a:extLst>
                  <a:ext uri="{FF2B5EF4-FFF2-40B4-BE49-F238E27FC236}">
                    <a16:creationId xmlns:a16="http://schemas.microsoft.com/office/drawing/2014/main" id="{DA6FF080-49BB-4D6F-9AD4-40F46F830A9D}"/>
                  </a:ext>
                </a:extLst>
              </p:cNvPr>
              <p:cNvSpPr txBox="1"/>
              <p:nvPr/>
            </p:nvSpPr>
            <p:spPr>
              <a:xfrm>
                <a:off x="1387928" y="4002313"/>
                <a:ext cx="163285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>
                    <a:solidFill>
                      <a:schemeClr val="bg1">
                        <a:lumMod val="50000"/>
                      </a:schemeClr>
                    </a:solidFill>
                    <a:latin typeface="Tw Cen MT" panose="020B0602020104020603" pitchFamily="34" charset="0"/>
                  </a:rPr>
                  <a:t>Add your text</a:t>
                </a:r>
              </a:p>
            </p:txBody>
          </p:sp>
        </p:grpSp>
        <p:pic>
          <p:nvPicPr>
            <p:cNvPr id="108" name="Graphic 107" descr="Lightbulb">
              <a:extLst>
                <a:ext uri="{FF2B5EF4-FFF2-40B4-BE49-F238E27FC236}">
                  <a16:creationId xmlns:a16="http://schemas.microsoft.com/office/drawing/2014/main" id="{20A22ECA-B440-4AAB-A0FA-93C0FA686292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832890" y="4851968"/>
              <a:ext cx="914400" cy="914400"/>
            </a:xfrm>
            <a:prstGeom prst="rect">
              <a:avLst/>
            </a:prstGeom>
          </p:spPr>
        </p:pic>
      </p:grpSp>
      <p:grpSp>
        <p:nvGrpSpPr>
          <p:cNvPr id="116" name="Group 115">
            <a:extLst>
              <a:ext uri="{FF2B5EF4-FFF2-40B4-BE49-F238E27FC236}">
                <a16:creationId xmlns:a16="http://schemas.microsoft.com/office/drawing/2014/main" id="{3AE8D06E-F083-404A-BB4C-50C7EB21A61A}"/>
              </a:ext>
            </a:extLst>
          </p:cNvPr>
          <p:cNvGrpSpPr/>
          <p:nvPr/>
        </p:nvGrpSpPr>
        <p:grpSpPr>
          <a:xfrm>
            <a:off x="9191173" y="727524"/>
            <a:ext cx="1632858" cy="4211319"/>
            <a:chOff x="493032" y="1844399"/>
            <a:chExt cx="1632858" cy="4211319"/>
          </a:xfrm>
        </p:grpSpPr>
        <p:grpSp>
          <p:nvGrpSpPr>
            <p:cNvPr id="117" name="Group 116">
              <a:extLst>
                <a:ext uri="{FF2B5EF4-FFF2-40B4-BE49-F238E27FC236}">
                  <a16:creationId xmlns:a16="http://schemas.microsoft.com/office/drawing/2014/main" id="{EEA4262A-EB7E-4225-ADE4-E09DD35122F6}"/>
                </a:ext>
              </a:extLst>
            </p:cNvPr>
            <p:cNvGrpSpPr/>
            <p:nvPr/>
          </p:nvGrpSpPr>
          <p:grpSpPr>
            <a:xfrm>
              <a:off x="493032" y="1844399"/>
              <a:ext cx="1632858" cy="4211319"/>
              <a:chOff x="1387928" y="1854200"/>
              <a:chExt cx="1632858" cy="4211319"/>
            </a:xfrm>
          </p:grpSpPr>
          <p:sp>
            <p:nvSpPr>
              <p:cNvPr id="119" name="Rectangle: Top Corners Rounded 118">
                <a:extLst>
                  <a:ext uri="{FF2B5EF4-FFF2-40B4-BE49-F238E27FC236}">
                    <a16:creationId xmlns:a16="http://schemas.microsoft.com/office/drawing/2014/main" id="{16B67D98-2835-4A6B-B802-731EAD2F74E6}"/>
                  </a:ext>
                </a:extLst>
              </p:cNvPr>
              <p:cNvSpPr/>
              <p:nvPr/>
            </p:nvSpPr>
            <p:spPr>
              <a:xfrm>
                <a:off x="1437821" y="1943099"/>
                <a:ext cx="1533072" cy="1992086"/>
              </a:xfrm>
              <a:prstGeom prst="round2SameRect">
                <a:avLst/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Freeform: Shape 119">
                <a:extLst>
                  <a:ext uri="{FF2B5EF4-FFF2-40B4-BE49-F238E27FC236}">
                    <a16:creationId xmlns:a16="http://schemas.microsoft.com/office/drawing/2014/main" id="{DB1AC63F-4F41-40DB-A112-F4FE852DE134}"/>
                  </a:ext>
                </a:extLst>
              </p:cNvPr>
              <p:cNvSpPr/>
              <p:nvPr/>
            </p:nvSpPr>
            <p:spPr>
              <a:xfrm flipV="1">
                <a:off x="1387929" y="2939142"/>
                <a:ext cx="1632857" cy="3126377"/>
              </a:xfrm>
              <a:custGeom>
                <a:avLst/>
                <a:gdLst>
                  <a:gd name="connsiteX0" fmla="*/ 0 w 1632857"/>
                  <a:gd name="connsiteY0" fmla="*/ 3126377 h 3126377"/>
                  <a:gd name="connsiteX1" fmla="*/ 302078 w 1632857"/>
                  <a:gd name="connsiteY1" fmla="*/ 3126377 h 3126377"/>
                  <a:gd name="connsiteX2" fmla="*/ 816428 w 1632857"/>
                  <a:gd name="connsiteY2" fmla="*/ 2612027 h 3126377"/>
                  <a:gd name="connsiteX3" fmla="*/ 1330778 w 1632857"/>
                  <a:gd name="connsiteY3" fmla="*/ 3126377 h 3126377"/>
                  <a:gd name="connsiteX4" fmla="*/ 1632857 w 1632857"/>
                  <a:gd name="connsiteY4" fmla="*/ 3126377 h 3126377"/>
                  <a:gd name="connsiteX5" fmla="*/ 1632857 w 1632857"/>
                  <a:gd name="connsiteY5" fmla="*/ 272148 h 3126377"/>
                  <a:gd name="connsiteX6" fmla="*/ 1360709 w 1632857"/>
                  <a:gd name="connsiteY6" fmla="*/ 0 h 3126377"/>
                  <a:gd name="connsiteX7" fmla="*/ 272148 w 1632857"/>
                  <a:gd name="connsiteY7" fmla="*/ 0 h 3126377"/>
                  <a:gd name="connsiteX8" fmla="*/ 0 w 1632857"/>
                  <a:gd name="connsiteY8" fmla="*/ 272148 h 31263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632857" h="3126377">
                    <a:moveTo>
                      <a:pt x="0" y="3126377"/>
                    </a:moveTo>
                    <a:lnTo>
                      <a:pt x="302078" y="3126377"/>
                    </a:lnTo>
                    <a:cubicBezTo>
                      <a:pt x="302078" y="2842309"/>
                      <a:pt x="532360" y="2612027"/>
                      <a:pt x="816428" y="2612027"/>
                    </a:cubicBezTo>
                    <a:cubicBezTo>
                      <a:pt x="1100496" y="2612027"/>
                      <a:pt x="1330778" y="2842309"/>
                      <a:pt x="1330778" y="3126377"/>
                    </a:cubicBezTo>
                    <a:lnTo>
                      <a:pt x="1632857" y="3126377"/>
                    </a:lnTo>
                    <a:lnTo>
                      <a:pt x="1632857" y="272148"/>
                    </a:lnTo>
                    <a:cubicBezTo>
                      <a:pt x="1632857" y="121845"/>
                      <a:pt x="1511012" y="0"/>
                      <a:pt x="1360709" y="0"/>
                    </a:cubicBezTo>
                    <a:lnTo>
                      <a:pt x="272148" y="0"/>
                    </a:lnTo>
                    <a:cubicBezTo>
                      <a:pt x="121845" y="0"/>
                      <a:pt x="0" y="121845"/>
                      <a:pt x="0" y="272148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  <a:effectLst>
                <a:outerShdw blurRad="127000" sx="107000" sy="107000" algn="ctr" rotWithShape="0">
                  <a:schemeClr val="tx1">
                    <a:alpha val="23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TextBox 120">
                <a:extLst>
                  <a:ext uri="{FF2B5EF4-FFF2-40B4-BE49-F238E27FC236}">
                    <a16:creationId xmlns:a16="http://schemas.microsoft.com/office/drawing/2014/main" id="{FC0265B4-E5B7-49E7-93AE-D88C120202A6}"/>
                  </a:ext>
                </a:extLst>
              </p:cNvPr>
              <p:cNvSpPr txBox="1"/>
              <p:nvPr/>
            </p:nvSpPr>
            <p:spPr>
              <a:xfrm>
                <a:off x="1437821" y="1854200"/>
                <a:ext cx="153307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dirty="0">
                    <a:solidFill>
                      <a:schemeClr val="bg1">
                        <a:lumMod val="95000"/>
                      </a:schemeClr>
                    </a:solidFill>
                    <a:latin typeface="Tw Cen MT" panose="020B0602020104020603" pitchFamily="34" charset="0"/>
                  </a:rPr>
                  <a:t>Index</a:t>
                </a:r>
              </a:p>
            </p:txBody>
          </p:sp>
          <p:sp>
            <p:nvSpPr>
              <p:cNvPr id="122" name="TextBox 121">
                <a:extLst>
                  <a:ext uri="{FF2B5EF4-FFF2-40B4-BE49-F238E27FC236}">
                    <a16:creationId xmlns:a16="http://schemas.microsoft.com/office/drawing/2014/main" id="{74B005A7-2F57-4621-8AC9-F33FC002D013}"/>
                  </a:ext>
                </a:extLst>
              </p:cNvPr>
              <p:cNvSpPr txBox="1"/>
              <p:nvPr/>
            </p:nvSpPr>
            <p:spPr>
              <a:xfrm>
                <a:off x="1682297" y="2522302"/>
                <a:ext cx="10287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 dirty="0">
                    <a:solidFill>
                      <a:schemeClr val="bg1">
                        <a:lumMod val="95000"/>
                      </a:schemeClr>
                    </a:solidFill>
                    <a:latin typeface="Impact" panose="020B0806030902050204" pitchFamily="34" charset="0"/>
                  </a:rPr>
                  <a:t>5</a:t>
                </a:r>
              </a:p>
            </p:txBody>
          </p:sp>
          <p:sp>
            <p:nvSpPr>
              <p:cNvPr id="123" name="TextBox 122">
                <a:extLst>
                  <a:ext uri="{FF2B5EF4-FFF2-40B4-BE49-F238E27FC236}">
                    <a16:creationId xmlns:a16="http://schemas.microsoft.com/office/drawing/2014/main" id="{4E5357CC-BDCF-4E70-816A-C4142F8BE3FB}"/>
                  </a:ext>
                </a:extLst>
              </p:cNvPr>
              <p:cNvSpPr txBox="1"/>
              <p:nvPr/>
            </p:nvSpPr>
            <p:spPr>
              <a:xfrm>
                <a:off x="1437821" y="3585473"/>
                <a:ext cx="153307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3494BA"/>
                    </a:solidFill>
                    <a:latin typeface="Tw Cen MT" panose="020B0602020104020603" pitchFamily="34" charset="0"/>
                  </a:rPr>
                  <a:t>Heading</a:t>
                </a:r>
              </a:p>
            </p:txBody>
          </p:sp>
          <p:sp>
            <p:nvSpPr>
              <p:cNvPr id="124" name="TextBox 123">
                <a:extLst>
                  <a:ext uri="{FF2B5EF4-FFF2-40B4-BE49-F238E27FC236}">
                    <a16:creationId xmlns:a16="http://schemas.microsoft.com/office/drawing/2014/main" id="{C8681DB4-5736-41FC-B7CA-6750F8082693}"/>
                  </a:ext>
                </a:extLst>
              </p:cNvPr>
              <p:cNvSpPr txBox="1"/>
              <p:nvPr/>
            </p:nvSpPr>
            <p:spPr>
              <a:xfrm>
                <a:off x="1387928" y="4002313"/>
                <a:ext cx="163285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>
                    <a:solidFill>
                      <a:schemeClr val="bg1">
                        <a:lumMod val="50000"/>
                      </a:schemeClr>
                    </a:solidFill>
                    <a:latin typeface="Tw Cen MT" panose="020B0602020104020603" pitchFamily="34" charset="0"/>
                  </a:rPr>
                  <a:t>Add your text</a:t>
                </a:r>
              </a:p>
            </p:txBody>
          </p:sp>
        </p:grpSp>
        <p:pic>
          <p:nvPicPr>
            <p:cNvPr id="118" name="Graphic 117" descr="Lightbulb">
              <a:extLst>
                <a:ext uri="{FF2B5EF4-FFF2-40B4-BE49-F238E27FC236}">
                  <a16:creationId xmlns:a16="http://schemas.microsoft.com/office/drawing/2014/main" id="{784533C3-EC5D-45A7-9617-9B7B4F505ADD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832890" y="4851968"/>
              <a:ext cx="914400" cy="914400"/>
            </a:xfrm>
            <a:prstGeom prst="rect">
              <a:avLst/>
            </a:prstGeom>
          </p:spPr>
        </p:pic>
      </p:grpSp>
      <p:sp>
        <p:nvSpPr>
          <p:cNvPr id="130" name="TextBox 129">
            <a:extLst>
              <a:ext uri="{FF2B5EF4-FFF2-40B4-BE49-F238E27FC236}">
                <a16:creationId xmlns:a16="http://schemas.microsoft.com/office/drawing/2014/main" id="{F5CD1F4C-8CF3-4D4F-B3FC-750C9DE4C381}"/>
              </a:ext>
            </a:extLst>
          </p:cNvPr>
          <p:cNvSpPr txBox="1"/>
          <p:nvPr/>
        </p:nvSpPr>
        <p:spPr>
          <a:xfrm>
            <a:off x="0" y="-4763"/>
            <a:ext cx="121732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PP-Index01                                                                           			            www.eechrclub.com</a:t>
            </a:r>
          </a:p>
        </p:txBody>
      </p:sp>
      <p:pic>
        <p:nvPicPr>
          <p:cNvPr id="132" name="Graphic 131" descr="Envelope">
            <a:extLst>
              <a:ext uri="{FF2B5EF4-FFF2-40B4-BE49-F238E27FC236}">
                <a16:creationId xmlns:a16="http://schemas.microsoft.com/office/drawing/2014/main" id="{595A18FF-E435-4AB3-89CE-0D30ED8196EE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6620052" y="6421852"/>
            <a:ext cx="483537" cy="483537"/>
          </a:xfrm>
          <a:prstGeom prst="rect">
            <a:avLst/>
          </a:prstGeom>
        </p:spPr>
      </p:pic>
      <p:pic>
        <p:nvPicPr>
          <p:cNvPr id="134" name="Graphic 133" descr="Telephone">
            <a:extLst>
              <a:ext uri="{FF2B5EF4-FFF2-40B4-BE49-F238E27FC236}">
                <a16:creationId xmlns:a16="http://schemas.microsoft.com/office/drawing/2014/main" id="{77714F09-A638-48EB-B801-7251D7C52CCE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4194004" y="6405539"/>
            <a:ext cx="483537" cy="483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88479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625</TotalTime>
  <Words>60</Words>
  <Application>Microsoft Office PowerPoint</Application>
  <PresentationFormat>Widescreen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Impact</vt:lpstr>
      <vt:lpstr>Tw Cen MT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Anusorn Inthachet</dc:creator>
  <cp:lastModifiedBy>Anusorn Inthachet</cp:lastModifiedBy>
  <cp:revision>22</cp:revision>
  <dcterms:created xsi:type="dcterms:W3CDTF">2019-04-03T14:37:09Z</dcterms:created>
  <dcterms:modified xsi:type="dcterms:W3CDTF">2019-06-10T16:29:49Z</dcterms:modified>
</cp:coreProperties>
</file>