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1A"/>
    <a:srgbClr val="00B0F0"/>
    <a:srgbClr val="FF5B78"/>
    <a:srgbClr val="3494BA"/>
    <a:srgbClr val="D9D9D9"/>
    <a:srgbClr val="FF66CC"/>
    <a:srgbClr val="006CB8"/>
    <a:srgbClr val="F2F2F2"/>
    <a:srgbClr val="9966FF"/>
    <a:srgbClr val="2C84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00E09-D914-49F3-8C8A-9375AA4C7B81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102E-7FCC-4DAA-8B42-FB5242F4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E102E-7FCC-4DAA-8B42-FB5242F40A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92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9C63-1809-4176-BD2B-7F7AA5DF1157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>
            <a:extLst>
              <a:ext uri="{FF2B5EF4-FFF2-40B4-BE49-F238E27FC236}">
                <a16:creationId xmlns:a16="http://schemas.microsoft.com/office/drawing/2014/main" id="{1BFB045A-7BF0-436D-A7E3-025E840878B4}"/>
              </a:ext>
            </a:extLst>
          </p:cNvPr>
          <p:cNvSpPr/>
          <p:nvPr/>
        </p:nvSpPr>
        <p:spPr>
          <a:xfrm>
            <a:off x="0" y="5219190"/>
            <a:ext cx="12173229" cy="1669886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3BA8364-7650-480F-8148-2B556E523187}"/>
              </a:ext>
            </a:extLst>
          </p:cNvPr>
          <p:cNvSpPr txBox="1"/>
          <p:nvPr/>
        </p:nvSpPr>
        <p:spPr>
          <a:xfrm>
            <a:off x="0" y="6463566"/>
            <a:ext cx="10444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  <a:cs typeface="TH Niramit AS" panose="02000506000000020004" pitchFamily="2" charset="-34"/>
              </a:rPr>
              <a:t>Created by Anusorn Inthachet           092-384-2020             eechrclub@gmail.com</a:t>
            </a:r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1993A417-6000-489F-9AFB-A163F22C2D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0" t="12930" r="13536" b="13333"/>
          <a:stretch/>
        </p:blipFill>
        <p:spPr>
          <a:xfrm>
            <a:off x="10505075" y="5295816"/>
            <a:ext cx="1608186" cy="1540517"/>
          </a:xfrm>
          <a:prstGeom prst="rect">
            <a:avLst/>
          </a:prstGeom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C4F96B33-5223-4E38-906C-3F11BD8400A5}"/>
              </a:ext>
            </a:extLst>
          </p:cNvPr>
          <p:cNvSpPr txBox="1"/>
          <p:nvPr/>
        </p:nvSpPr>
        <p:spPr>
          <a:xfrm>
            <a:off x="454724" y="5219190"/>
            <a:ext cx="9989391" cy="1024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เรียนรู้เทคนิคการสร้าง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PowerPoint </a:t>
            </a:r>
            <a:r>
              <a:rPr lang="en-US" sz="3200" dirty="0">
                <a:solidFill>
                  <a:srgbClr val="00B050"/>
                </a:solidFill>
                <a:latin typeface="Tw Cen MT" panose="020B0602020104020603" pitchFamily="34" charset="0"/>
              </a:rPr>
              <a:t>Process</a:t>
            </a:r>
            <a:r>
              <a:rPr lang="en-US" sz="3200" dirty="0">
                <a:solidFill>
                  <a:srgbClr val="FF5B78"/>
                </a:solidFill>
                <a:latin typeface="Tw Cen MT" panose="020B0602020104020603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Tw Cen MT" panose="020B0602020104020603" pitchFamily="34" charset="0"/>
              </a:rPr>
              <a:t>Analysis</a:t>
            </a:r>
          </a:p>
          <a:p>
            <a:pPr algn="ctr"/>
            <a:r>
              <a:rPr lang="th-TH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เพิ่มความสวยงามในการนำเสนอผลงาน..อย่างมืออาชีพ..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5CD1F4C-8CF3-4D4F-B3FC-750C9DE4C381}"/>
              </a:ext>
            </a:extLst>
          </p:cNvPr>
          <p:cNvSpPr txBox="1"/>
          <p:nvPr/>
        </p:nvSpPr>
        <p:spPr>
          <a:xfrm>
            <a:off x="0" y="-4763"/>
            <a:ext cx="12173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PP-Index-02                                                                           			            www.eechrclub.com</a:t>
            </a:r>
          </a:p>
        </p:txBody>
      </p:sp>
      <p:pic>
        <p:nvPicPr>
          <p:cNvPr id="132" name="Graphic 131" descr="Envelope">
            <a:extLst>
              <a:ext uri="{FF2B5EF4-FFF2-40B4-BE49-F238E27FC236}">
                <a16:creationId xmlns:a16="http://schemas.microsoft.com/office/drawing/2014/main" id="{595A18FF-E435-4AB3-89CE-0D30ED8196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20052" y="6421852"/>
            <a:ext cx="483537" cy="483537"/>
          </a:xfrm>
          <a:prstGeom prst="rect">
            <a:avLst/>
          </a:prstGeom>
        </p:spPr>
      </p:pic>
      <p:pic>
        <p:nvPicPr>
          <p:cNvPr id="134" name="Graphic 133" descr="Telephone">
            <a:extLst>
              <a:ext uri="{FF2B5EF4-FFF2-40B4-BE49-F238E27FC236}">
                <a16:creationId xmlns:a16="http://schemas.microsoft.com/office/drawing/2014/main" id="{77714F09-A638-48EB-B801-7251D7C52C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4004" y="6405539"/>
            <a:ext cx="483537" cy="483537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741B8832-B4F1-4661-9296-E5798324F23C}"/>
              </a:ext>
            </a:extLst>
          </p:cNvPr>
          <p:cNvGrpSpPr/>
          <p:nvPr/>
        </p:nvGrpSpPr>
        <p:grpSpPr>
          <a:xfrm>
            <a:off x="1562046" y="1298507"/>
            <a:ext cx="8882069" cy="1939437"/>
            <a:chOff x="1351193" y="1222307"/>
            <a:chExt cx="8882069" cy="193943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F5576BF-024F-413F-B535-3509A42547B3}"/>
                </a:ext>
              </a:extLst>
            </p:cNvPr>
            <p:cNvGrpSpPr/>
            <p:nvPr/>
          </p:nvGrpSpPr>
          <p:grpSpPr>
            <a:xfrm>
              <a:off x="1741716" y="2761634"/>
              <a:ext cx="1934340" cy="400110"/>
              <a:chOff x="2743201" y="1951381"/>
              <a:chExt cx="1934340" cy="400110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34996B9-EAC4-4DF3-A0F9-4BCAA1C53120}"/>
                  </a:ext>
                </a:extLst>
              </p:cNvPr>
              <p:cNvCxnSpPr>
                <a:cxnSpLocks/>
                <a:stCxn id="5" idx="6"/>
              </p:cNvCxnSpPr>
              <p:nvPr/>
            </p:nvCxnSpPr>
            <p:spPr>
              <a:xfrm>
                <a:off x="3143311" y="2151436"/>
                <a:ext cx="1534230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CF28B4D4-1E6C-495E-8F34-C46C47B3B432}"/>
                  </a:ext>
                </a:extLst>
              </p:cNvPr>
              <p:cNvGrpSpPr/>
              <p:nvPr/>
            </p:nvGrpSpPr>
            <p:grpSpPr>
              <a:xfrm>
                <a:off x="2743201" y="1951381"/>
                <a:ext cx="400110" cy="400110"/>
                <a:chOff x="2743201" y="1426205"/>
                <a:chExt cx="925286" cy="925286"/>
              </a:xfrm>
            </p:grpSpPr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C70B538F-40BF-4814-ADBC-D38C073FFF77}"/>
                    </a:ext>
                  </a:extLst>
                </p:cNvPr>
                <p:cNvSpPr/>
                <p:nvPr/>
              </p:nvSpPr>
              <p:spPr>
                <a:xfrm>
                  <a:off x="2743201" y="1426205"/>
                  <a:ext cx="925286" cy="925286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BE491ED9-7CBB-418D-B5CB-D3AA2404371B}"/>
                    </a:ext>
                  </a:extLst>
                </p:cNvPr>
                <p:cNvSpPr/>
                <p:nvPr/>
              </p:nvSpPr>
              <p:spPr>
                <a:xfrm>
                  <a:off x="2903509" y="1586513"/>
                  <a:ext cx="604669" cy="604669"/>
                </a:xfrm>
                <a:prstGeom prst="ellipse">
                  <a:avLst/>
                </a:prstGeom>
                <a:solidFill>
                  <a:srgbClr val="FF5B7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2DC81761-3693-4F96-ABD4-E96BBB5B820C}"/>
                </a:ext>
              </a:extLst>
            </p:cNvPr>
            <p:cNvGrpSpPr/>
            <p:nvPr/>
          </p:nvGrpSpPr>
          <p:grpSpPr>
            <a:xfrm>
              <a:off x="3676056" y="2761634"/>
              <a:ext cx="1934340" cy="400110"/>
              <a:chOff x="2743201" y="1951381"/>
              <a:chExt cx="1934340" cy="400110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768C8DA7-F5DD-4E0C-9BD1-4B99CB52EEA0}"/>
                  </a:ext>
                </a:extLst>
              </p:cNvPr>
              <p:cNvCxnSpPr>
                <a:cxnSpLocks/>
                <a:stCxn id="76" idx="6"/>
              </p:cNvCxnSpPr>
              <p:nvPr/>
            </p:nvCxnSpPr>
            <p:spPr>
              <a:xfrm>
                <a:off x="3143311" y="2151436"/>
                <a:ext cx="1534230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56D7FE75-8DA5-4CD3-B2B0-42C178885290}"/>
                  </a:ext>
                </a:extLst>
              </p:cNvPr>
              <p:cNvGrpSpPr/>
              <p:nvPr/>
            </p:nvGrpSpPr>
            <p:grpSpPr>
              <a:xfrm>
                <a:off x="2743201" y="1951381"/>
                <a:ext cx="400110" cy="400110"/>
                <a:chOff x="2743201" y="1426205"/>
                <a:chExt cx="925286" cy="925286"/>
              </a:xfrm>
            </p:grpSpPr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D34A3B50-1C87-44AF-8FC4-DF9676246651}"/>
                    </a:ext>
                  </a:extLst>
                </p:cNvPr>
                <p:cNvSpPr/>
                <p:nvPr/>
              </p:nvSpPr>
              <p:spPr>
                <a:xfrm>
                  <a:off x="2743201" y="1426205"/>
                  <a:ext cx="925286" cy="925286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277D5C43-7CFB-4CC8-89D8-03DA7D5B91FE}"/>
                    </a:ext>
                  </a:extLst>
                </p:cNvPr>
                <p:cNvSpPr/>
                <p:nvPr/>
              </p:nvSpPr>
              <p:spPr>
                <a:xfrm>
                  <a:off x="2903509" y="1586513"/>
                  <a:ext cx="604669" cy="6046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15DA25D4-0F23-4ADE-82A5-B30F25B2CCEF}"/>
                </a:ext>
              </a:extLst>
            </p:cNvPr>
            <p:cNvGrpSpPr/>
            <p:nvPr/>
          </p:nvGrpSpPr>
          <p:grpSpPr>
            <a:xfrm>
              <a:off x="5618567" y="2742914"/>
              <a:ext cx="1934340" cy="400110"/>
              <a:chOff x="2743201" y="1951381"/>
              <a:chExt cx="1934340" cy="400110"/>
            </a:xfrm>
          </p:grpSpPr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5152E537-4120-4C51-BBF4-BAE4721AE641}"/>
                  </a:ext>
                </a:extLst>
              </p:cNvPr>
              <p:cNvCxnSpPr>
                <a:cxnSpLocks/>
                <a:stCxn id="81" idx="6"/>
              </p:cNvCxnSpPr>
              <p:nvPr/>
            </p:nvCxnSpPr>
            <p:spPr>
              <a:xfrm>
                <a:off x="3143311" y="2151436"/>
                <a:ext cx="1534230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D3054B32-9BE3-4684-BC10-AF71F867F35D}"/>
                  </a:ext>
                </a:extLst>
              </p:cNvPr>
              <p:cNvGrpSpPr/>
              <p:nvPr/>
            </p:nvGrpSpPr>
            <p:grpSpPr>
              <a:xfrm>
                <a:off x="2743201" y="1951381"/>
                <a:ext cx="400110" cy="400110"/>
                <a:chOff x="2743201" y="1426205"/>
                <a:chExt cx="925286" cy="925286"/>
              </a:xfrm>
            </p:grpSpPr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D2965337-8CAA-4ABF-BF2D-E8D9652ECD91}"/>
                    </a:ext>
                  </a:extLst>
                </p:cNvPr>
                <p:cNvSpPr/>
                <p:nvPr/>
              </p:nvSpPr>
              <p:spPr>
                <a:xfrm>
                  <a:off x="2743201" y="1426205"/>
                  <a:ext cx="925286" cy="925286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Oval 81">
                  <a:extLst>
                    <a:ext uri="{FF2B5EF4-FFF2-40B4-BE49-F238E27FC236}">
                      <a16:creationId xmlns:a16="http://schemas.microsoft.com/office/drawing/2014/main" id="{FB05F26F-D666-47B1-8910-8093FB479398}"/>
                    </a:ext>
                  </a:extLst>
                </p:cNvPr>
                <p:cNvSpPr/>
                <p:nvPr/>
              </p:nvSpPr>
              <p:spPr>
                <a:xfrm>
                  <a:off x="2903509" y="1586513"/>
                  <a:ext cx="604669" cy="604669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BA4FFA3-91AE-4978-B8AE-5CB73AD41511}"/>
                </a:ext>
              </a:extLst>
            </p:cNvPr>
            <p:cNvGrpSpPr/>
            <p:nvPr/>
          </p:nvGrpSpPr>
          <p:grpSpPr>
            <a:xfrm>
              <a:off x="7480144" y="2735821"/>
              <a:ext cx="1934340" cy="400110"/>
              <a:chOff x="2743201" y="1951381"/>
              <a:chExt cx="1934340" cy="400110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FDBFAEDD-5698-4578-93FC-6A4ADA240BC8}"/>
                  </a:ext>
                </a:extLst>
              </p:cNvPr>
              <p:cNvCxnSpPr>
                <a:cxnSpLocks/>
                <a:stCxn id="86" idx="6"/>
              </p:cNvCxnSpPr>
              <p:nvPr/>
            </p:nvCxnSpPr>
            <p:spPr>
              <a:xfrm>
                <a:off x="3143311" y="2151436"/>
                <a:ext cx="1534230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0AD83518-3954-4C44-B132-4295A121AC3D}"/>
                  </a:ext>
                </a:extLst>
              </p:cNvPr>
              <p:cNvGrpSpPr/>
              <p:nvPr/>
            </p:nvGrpSpPr>
            <p:grpSpPr>
              <a:xfrm>
                <a:off x="2743201" y="1951381"/>
                <a:ext cx="400110" cy="400110"/>
                <a:chOff x="2743201" y="1426205"/>
                <a:chExt cx="925286" cy="925286"/>
              </a:xfrm>
            </p:grpSpPr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D7394975-7BB8-4E52-936D-806782E2EF3C}"/>
                    </a:ext>
                  </a:extLst>
                </p:cNvPr>
                <p:cNvSpPr/>
                <p:nvPr/>
              </p:nvSpPr>
              <p:spPr>
                <a:xfrm>
                  <a:off x="2743201" y="1426205"/>
                  <a:ext cx="925286" cy="925286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DEA1159A-BD4F-4340-BCD3-831E22CDBBB4}"/>
                    </a:ext>
                  </a:extLst>
                </p:cNvPr>
                <p:cNvSpPr/>
                <p:nvPr/>
              </p:nvSpPr>
              <p:spPr>
                <a:xfrm>
                  <a:off x="2903509" y="1586513"/>
                  <a:ext cx="604669" cy="604669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A3288EB3-8B7F-47F0-BB93-AAEBE93D959C}"/>
                </a:ext>
              </a:extLst>
            </p:cNvPr>
            <p:cNvGrpSpPr/>
            <p:nvPr/>
          </p:nvGrpSpPr>
          <p:grpSpPr>
            <a:xfrm>
              <a:off x="9442630" y="2742914"/>
              <a:ext cx="400110" cy="400110"/>
              <a:chOff x="2743201" y="1426205"/>
              <a:chExt cx="925286" cy="925286"/>
            </a:xfrm>
          </p:grpSpPr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FFD7A19E-683E-4E58-9A9E-4DDC246A8575}"/>
                  </a:ext>
                </a:extLst>
              </p:cNvPr>
              <p:cNvSpPr/>
              <p:nvPr/>
            </p:nvSpPr>
            <p:spPr>
              <a:xfrm>
                <a:off x="2743201" y="1426205"/>
                <a:ext cx="925286" cy="92528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F77EBDA6-0C70-4D51-9CC0-490FA5564B5A}"/>
                  </a:ext>
                </a:extLst>
              </p:cNvPr>
              <p:cNvSpPr/>
              <p:nvPr/>
            </p:nvSpPr>
            <p:spPr>
              <a:xfrm>
                <a:off x="2903509" y="1586513"/>
                <a:ext cx="604669" cy="60466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CD8D975-95D1-4DCF-9639-3AF54B4350EB}"/>
                </a:ext>
              </a:extLst>
            </p:cNvPr>
            <p:cNvGrpSpPr/>
            <p:nvPr/>
          </p:nvGrpSpPr>
          <p:grpSpPr>
            <a:xfrm>
              <a:off x="5228044" y="1231970"/>
              <a:ext cx="1181155" cy="1181155"/>
              <a:chOff x="5201400" y="1446408"/>
              <a:chExt cx="899508" cy="899508"/>
            </a:xfrm>
          </p:grpSpPr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7B6F2D1B-BDB9-4190-9019-359CB8C7E602}"/>
                  </a:ext>
                </a:extLst>
              </p:cNvPr>
              <p:cNvGrpSpPr/>
              <p:nvPr/>
            </p:nvGrpSpPr>
            <p:grpSpPr>
              <a:xfrm>
                <a:off x="5201400" y="1446408"/>
                <a:ext cx="899508" cy="899508"/>
                <a:chOff x="1350502" y="1446408"/>
                <a:chExt cx="899508" cy="899508"/>
              </a:xfrm>
            </p:grpSpPr>
            <p:sp>
              <p:nvSpPr>
                <p:cNvPr id="99" name="Teardrop 98">
                  <a:extLst>
                    <a:ext uri="{FF2B5EF4-FFF2-40B4-BE49-F238E27FC236}">
                      <a16:creationId xmlns:a16="http://schemas.microsoft.com/office/drawing/2014/main" id="{46A8E801-2351-43A4-A12B-B412A9E95060}"/>
                    </a:ext>
                  </a:extLst>
                </p:cNvPr>
                <p:cNvSpPr/>
                <p:nvPr/>
              </p:nvSpPr>
              <p:spPr>
                <a:xfrm rot="8100000">
                  <a:off x="1350502" y="1446408"/>
                  <a:ext cx="899508" cy="899508"/>
                </a:xfrm>
                <a:prstGeom prst="teardrop">
                  <a:avLst/>
                </a:prstGeom>
                <a:solidFill>
                  <a:srgbClr val="FF991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5294CE4E-1D82-4824-A380-BF0C3A03C001}"/>
                    </a:ext>
                  </a:extLst>
                </p:cNvPr>
                <p:cNvSpPr/>
                <p:nvPr/>
              </p:nvSpPr>
              <p:spPr>
                <a:xfrm>
                  <a:off x="1479127" y="1575033"/>
                  <a:ext cx="642258" cy="64225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0" name="Graphic 19" descr="Target">
                <a:extLst>
                  <a:ext uri="{FF2B5EF4-FFF2-40B4-BE49-F238E27FC236}">
                    <a16:creationId xmlns:a16="http://schemas.microsoft.com/office/drawing/2014/main" id="{C2E569D1-3895-4EFF-8478-41DB29DC3F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324080" y="1569088"/>
                <a:ext cx="654147" cy="654147"/>
              </a:xfrm>
              <a:prstGeom prst="rect">
                <a:avLst/>
              </a:prstGeom>
            </p:spPr>
          </p:pic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908FF0D-654D-4916-A8CC-287A6F2A7079}"/>
                </a:ext>
              </a:extLst>
            </p:cNvPr>
            <p:cNvGrpSpPr/>
            <p:nvPr/>
          </p:nvGrpSpPr>
          <p:grpSpPr>
            <a:xfrm>
              <a:off x="7059544" y="1222308"/>
              <a:ext cx="1181155" cy="1181155"/>
              <a:chOff x="7088930" y="1446408"/>
              <a:chExt cx="899508" cy="899508"/>
            </a:xfrm>
          </p:grpSpPr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4F611479-E1D6-4DC2-93A3-5AE3FBCC6E36}"/>
                  </a:ext>
                </a:extLst>
              </p:cNvPr>
              <p:cNvGrpSpPr/>
              <p:nvPr/>
            </p:nvGrpSpPr>
            <p:grpSpPr>
              <a:xfrm>
                <a:off x="7088930" y="1446408"/>
                <a:ext cx="899508" cy="899508"/>
                <a:chOff x="1350502" y="1446408"/>
                <a:chExt cx="899508" cy="899508"/>
              </a:xfrm>
            </p:grpSpPr>
            <p:sp>
              <p:nvSpPr>
                <p:cNvPr id="102" name="Teardrop 101">
                  <a:extLst>
                    <a:ext uri="{FF2B5EF4-FFF2-40B4-BE49-F238E27FC236}">
                      <a16:creationId xmlns:a16="http://schemas.microsoft.com/office/drawing/2014/main" id="{461BF8A4-C9A3-4C0D-BD56-A828430F464D}"/>
                    </a:ext>
                  </a:extLst>
                </p:cNvPr>
                <p:cNvSpPr/>
                <p:nvPr/>
              </p:nvSpPr>
              <p:spPr>
                <a:xfrm rot="8100000">
                  <a:off x="1350502" y="1446408"/>
                  <a:ext cx="899508" cy="899508"/>
                </a:xfrm>
                <a:prstGeom prst="teardrop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45F69186-E9AD-4FA5-9523-A8529AF760D9}"/>
                    </a:ext>
                  </a:extLst>
                </p:cNvPr>
                <p:cNvSpPr/>
                <p:nvPr/>
              </p:nvSpPr>
              <p:spPr>
                <a:xfrm>
                  <a:off x="1479127" y="1575033"/>
                  <a:ext cx="642258" cy="64225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6" name="Graphic 25" descr="Bar chart">
                <a:extLst>
                  <a:ext uri="{FF2B5EF4-FFF2-40B4-BE49-F238E27FC236}">
                    <a16:creationId xmlns:a16="http://schemas.microsoft.com/office/drawing/2014/main" id="{F099D1E7-E122-49A5-966B-369F23C965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7239327" y="1617951"/>
                <a:ext cx="579516" cy="579516"/>
              </a:xfrm>
              <a:prstGeom prst="rect">
                <a:avLst/>
              </a:prstGeom>
            </p:spPr>
          </p:pic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C256986-5C7A-43D1-9FC2-DB48D498EFEE}"/>
                </a:ext>
              </a:extLst>
            </p:cNvPr>
            <p:cNvGrpSpPr/>
            <p:nvPr/>
          </p:nvGrpSpPr>
          <p:grpSpPr>
            <a:xfrm>
              <a:off x="9052107" y="1222307"/>
              <a:ext cx="1181155" cy="1181155"/>
              <a:chOff x="9051416" y="1446408"/>
              <a:chExt cx="899508" cy="899508"/>
            </a:xfrm>
          </p:grpSpPr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E38038F4-4CE6-4CA0-B590-668410B1D3AE}"/>
                  </a:ext>
                </a:extLst>
              </p:cNvPr>
              <p:cNvGrpSpPr/>
              <p:nvPr/>
            </p:nvGrpSpPr>
            <p:grpSpPr>
              <a:xfrm>
                <a:off x="9051416" y="1446408"/>
                <a:ext cx="899508" cy="899508"/>
                <a:chOff x="1350502" y="1446408"/>
                <a:chExt cx="899508" cy="899508"/>
              </a:xfrm>
            </p:grpSpPr>
            <p:sp>
              <p:nvSpPr>
                <p:cNvPr id="105" name="Teardrop 104">
                  <a:extLst>
                    <a:ext uri="{FF2B5EF4-FFF2-40B4-BE49-F238E27FC236}">
                      <a16:creationId xmlns:a16="http://schemas.microsoft.com/office/drawing/2014/main" id="{4C601D5A-324B-4798-94D9-C973EBD23518}"/>
                    </a:ext>
                  </a:extLst>
                </p:cNvPr>
                <p:cNvSpPr/>
                <p:nvPr/>
              </p:nvSpPr>
              <p:spPr>
                <a:xfrm rot="8100000">
                  <a:off x="1350502" y="1446408"/>
                  <a:ext cx="899508" cy="899508"/>
                </a:xfrm>
                <a:prstGeom prst="teardrop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Oval 105">
                  <a:extLst>
                    <a:ext uri="{FF2B5EF4-FFF2-40B4-BE49-F238E27FC236}">
                      <a16:creationId xmlns:a16="http://schemas.microsoft.com/office/drawing/2014/main" id="{CA276EF7-7DC3-48E5-85F9-87FA2D1D04B0}"/>
                    </a:ext>
                  </a:extLst>
                </p:cNvPr>
                <p:cNvSpPr/>
                <p:nvPr/>
              </p:nvSpPr>
              <p:spPr>
                <a:xfrm>
                  <a:off x="1479127" y="1575033"/>
                  <a:ext cx="642258" cy="64225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8" name="Graphic 27" descr="Statistics">
                <a:extLst>
                  <a:ext uri="{FF2B5EF4-FFF2-40B4-BE49-F238E27FC236}">
                    <a16:creationId xmlns:a16="http://schemas.microsoft.com/office/drawing/2014/main" id="{99F628E2-04E1-4583-80BF-836B15125C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9211877" y="1607223"/>
                <a:ext cx="577764" cy="577764"/>
              </a:xfrm>
              <a:prstGeom prst="rect">
                <a:avLst/>
              </a:prstGeom>
            </p:spPr>
          </p:pic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B2FAC772-12E6-47A2-9E5F-86CE1488B277}"/>
                </a:ext>
              </a:extLst>
            </p:cNvPr>
            <p:cNvGrpSpPr/>
            <p:nvPr/>
          </p:nvGrpSpPr>
          <p:grpSpPr>
            <a:xfrm>
              <a:off x="3285533" y="1241831"/>
              <a:ext cx="1181155" cy="1181155"/>
              <a:chOff x="3284842" y="1446408"/>
              <a:chExt cx="899508" cy="899508"/>
            </a:xfrm>
          </p:grpSpPr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A04DA200-1F5A-49E7-8E62-03725B9C6316}"/>
                  </a:ext>
                </a:extLst>
              </p:cNvPr>
              <p:cNvGrpSpPr/>
              <p:nvPr/>
            </p:nvGrpSpPr>
            <p:grpSpPr>
              <a:xfrm>
                <a:off x="3284842" y="1446408"/>
                <a:ext cx="899508" cy="899508"/>
                <a:chOff x="1350502" y="1446408"/>
                <a:chExt cx="899508" cy="899508"/>
              </a:xfrm>
            </p:grpSpPr>
            <p:sp>
              <p:nvSpPr>
                <p:cNvPr id="96" name="Teardrop 95">
                  <a:extLst>
                    <a:ext uri="{FF2B5EF4-FFF2-40B4-BE49-F238E27FC236}">
                      <a16:creationId xmlns:a16="http://schemas.microsoft.com/office/drawing/2014/main" id="{D9B6A508-8D0E-4EA7-AC98-29868EB2AC18}"/>
                    </a:ext>
                  </a:extLst>
                </p:cNvPr>
                <p:cNvSpPr/>
                <p:nvPr/>
              </p:nvSpPr>
              <p:spPr>
                <a:xfrm rot="8100000">
                  <a:off x="1350502" y="1446408"/>
                  <a:ext cx="899508" cy="899508"/>
                </a:xfrm>
                <a:prstGeom prst="teardrop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Oval 96">
                  <a:extLst>
                    <a:ext uri="{FF2B5EF4-FFF2-40B4-BE49-F238E27FC236}">
                      <a16:creationId xmlns:a16="http://schemas.microsoft.com/office/drawing/2014/main" id="{6456D13E-AA2B-4709-A247-9DC66AC48761}"/>
                    </a:ext>
                  </a:extLst>
                </p:cNvPr>
                <p:cNvSpPr/>
                <p:nvPr/>
              </p:nvSpPr>
              <p:spPr>
                <a:xfrm>
                  <a:off x="1479127" y="1575033"/>
                  <a:ext cx="642258" cy="64225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0" name="Graphic 29" descr="Single gear">
                <a:extLst>
                  <a:ext uri="{FF2B5EF4-FFF2-40B4-BE49-F238E27FC236}">
                    <a16:creationId xmlns:a16="http://schemas.microsoft.com/office/drawing/2014/main" id="{6410F187-0475-4ABD-A416-FF80A1F5BF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3413467" y="1570033"/>
                <a:ext cx="654147" cy="654147"/>
              </a:xfrm>
              <a:prstGeom prst="rect">
                <a:avLst/>
              </a:prstGeom>
            </p:spPr>
          </p:pic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485B447-4E07-4653-8B45-D0598A8326BF}"/>
                </a:ext>
              </a:extLst>
            </p:cNvPr>
            <p:cNvGrpSpPr/>
            <p:nvPr/>
          </p:nvGrpSpPr>
          <p:grpSpPr>
            <a:xfrm>
              <a:off x="1351193" y="1274572"/>
              <a:ext cx="1181155" cy="1181155"/>
              <a:chOff x="1350502" y="1446408"/>
              <a:chExt cx="899508" cy="899508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990BFFE9-DC02-471A-A2AD-4699BFDE9CAD}"/>
                  </a:ext>
                </a:extLst>
              </p:cNvPr>
              <p:cNvGrpSpPr/>
              <p:nvPr/>
            </p:nvGrpSpPr>
            <p:grpSpPr>
              <a:xfrm>
                <a:off x="1350502" y="1446408"/>
                <a:ext cx="899508" cy="899508"/>
                <a:chOff x="1350502" y="1446408"/>
                <a:chExt cx="899508" cy="899508"/>
              </a:xfrm>
            </p:grpSpPr>
            <p:sp>
              <p:nvSpPr>
                <p:cNvPr id="15" name="Teardrop 14">
                  <a:extLst>
                    <a:ext uri="{FF2B5EF4-FFF2-40B4-BE49-F238E27FC236}">
                      <a16:creationId xmlns:a16="http://schemas.microsoft.com/office/drawing/2014/main" id="{AA371707-2D79-483C-9FBD-8243DB5F13DD}"/>
                    </a:ext>
                  </a:extLst>
                </p:cNvPr>
                <p:cNvSpPr/>
                <p:nvPr/>
              </p:nvSpPr>
              <p:spPr>
                <a:xfrm rot="8100000">
                  <a:off x="1350502" y="1446408"/>
                  <a:ext cx="899508" cy="899508"/>
                </a:xfrm>
                <a:prstGeom prst="teardrop">
                  <a:avLst/>
                </a:prstGeom>
                <a:solidFill>
                  <a:srgbClr val="FF5B7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1F81532D-3B91-4BA2-B1CE-320075A72427}"/>
                    </a:ext>
                  </a:extLst>
                </p:cNvPr>
                <p:cNvSpPr/>
                <p:nvPr/>
              </p:nvSpPr>
              <p:spPr>
                <a:xfrm>
                  <a:off x="1479127" y="1575033"/>
                  <a:ext cx="642258" cy="64225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2" name="Graphic 31" descr="Lightbulb">
                <a:extLst>
                  <a:ext uri="{FF2B5EF4-FFF2-40B4-BE49-F238E27FC236}">
                    <a16:creationId xmlns:a16="http://schemas.microsoft.com/office/drawing/2014/main" id="{5EACB8BF-8181-4DD2-A5F5-41FDA8A78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1479127" y="1585651"/>
                <a:ext cx="654147" cy="654147"/>
              </a:xfrm>
              <a:prstGeom prst="rect">
                <a:avLst/>
              </a:prstGeom>
            </p:spPr>
          </p:pic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57A280E-1CC6-41A9-8095-05F3B2B44BB0}"/>
              </a:ext>
            </a:extLst>
          </p:cNvPr>
          <p:cNvGrpSpPr/>
          <p:nvPr/>
        </p:nvGrpSpPr>
        <p:grpSpPr>
          <a:xfrm>
            <a:off x="1400021" y="3264734"/>
            <a:ext cx="1522180" cy="1830455"/>
            <a:chOff x="1400021" y="3264734"/>
            <a:chExt cx="1522180" cy="1830455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7C6050D-816C-46AF-B677-13BEC8F8CEA9}"/>
                </a:ext>
              </a:extLst>
            </p:cNvPr>
            <p:cNvSpPr txBox="1"/>
            <p:nvPr/>
          </p:nvSpPr>
          <p:spPr>
            <a:xfrm>
              <a:off x="1400021" y="3264734"/>
              <a:ext cx="15208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F5B78"/>
                  </a:solidFill>
                  <a:latin typeface="Tw Cen MT" panose="020B0602020104020603" pitchFamily="34" charset="0"/>
                </a:rPr>
                <a:t>2015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FD057FD-BE05-41F5-A7FC-60C4960E4915}"/>
                </a:ext>
              </a:extLst>
            </p:cNvPr>
            <p:cNvSpPr txBox="1"/>
            <p:nvPr/>
          </p:nvSpPr>
          <p:spPr>
            <a:xfrm>
              <a:off x="1401386" y="3710194"/>
              <a:ext cx="152081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w Cen MT" panose="020B0602020104020603" pitchFamily="34" charset="0"/>
                </a:rPr>
                <a:t>TOPIC</a:t>
              </a:r>
            </a:p>
            <a:p>
              <a:pPr algn="ctr"/>
              <a:r>
                <a:rPr lang="en-US" sz="2000" dirty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Add your text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endParaRPr>
            </a:p>
            <a:p>
              <a:pPr algn="ctr"/>
              <a:endParaRPr lang="en-US" sz="2400" dirty="0">
                <a:latin typeface="Tw Cen MT" panose="020B0602020104020603" pitchFamily="34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7764FE29-BB13-476D-9B32-BB00C0B4E30D}"/>
              </a:ext>
            </a:extLst>
          </p:cNvPr>
          <p:cNvGrpSpPr/>
          <p:nvPr/>
        </p:nvGrpSpPr>
        <p:grpSpPr>
          <a:xfrm>
            <a:off x="3325873" y="3264734"/>
            <a:ext cx="1522180" cy="1830455"/>
            <a:chOff x="1400021" y="3264734"/>
            <a:chExt cx="1522180" cy="1830455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F5F357B6-FF49-4C15-88D6-6995F8842E8F}"/>
                </a:ext>
              </a:extLst>
            </p:cNvPr>
            <p:cNvSpPr txBox="1"/>
            <p:nvPr/>
          </p:nvSpPr>
          <p:spPr>
            <a:xfrm>
              <a:off x="1400021" y="3264734"/>
              <a:ext cx="15208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B0F0"/>
                  </a:solidFill>
                  <a:latin typeface="Tw Cen MT" panose="020B0602020104020603" pitchFamily="34" charset="0"/>
                </a:rPr>
                <a:t>2016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176E312A-EA16-40D6-9F7A-E780C3B1D1F9}"/>
                </a:ext>
              </a:extLst>
            </p:cNvPr>
            <p:cNvSpPr txBox="1"/>
            <p:nvPr/>
          </p:nvSpPr>
          <p:spPr>
            <a:xfrm>
              <a:off x="1401386" y="3710194"/>
              <a:ext cx="152081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w Cen MT" panose="020B0602020104020603" pitchFamily="34" charset="0"/>
                </a:rPr>
                <a:t>TOPIC</a:t>
              </a:r>
            </a:p>
            <a:p>
              <a:pPr algn="ctr"/>
              <a:r>
                <a:rPr lang="en-US" sz="2000" dirty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Add your text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endParaRPr>
            </a:p>
            <a:p>
              <a:pPr algn="ctr"/>
              <a:endParaRPr lang="en-US" sz="2400" dirty="0">
                <a:latin typeface="Tw Cen MT" panose="020B0602020104020603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2264019B-9455-4200-8D6F-1E98EB90714A}"/>
              </a:ext>
            </a:extLst>
          </p:cNvPr>
          <p:cNvGrpSpPr/>
          <p:nvPr/>
        </p:nvGrpSpPr>
        <p:grpSpPr>
          <a:xfrm>
            <a:off x="5268384" y="3264734"/>
            <a:ext cx="1522180" cy="1830455"/>
            <a:chOff x="1400021" y="3264734"/>
            <a:chExt cx="1522180" cy="1830455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82DE5A87-2914-4C57-8DC4-85A953048DA3}"/>
                </a:ext>
              </a:extLst>
            </p:cNvPr>
            <p:cNvSpPr txBox="1"/>
            <p:nvPr/>
          </p:nvSpPr>
          <p:spPr>
            <a:xfrm>
              <a:off x="1400021" y="3264734"/>
              <a:ext cx="15208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F991A"/>
                  </a:solidFill>
                  <a:latin typeface="Tw Cen MT" panose="020B0602020104020603" pitchFamily="34" charset="0"/>
                </a:rPr>
                <a:t>2017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96C81751-F83F-4ADF-AA93-ABF088A0E89B}"/>
                </a:ext>
              </a:extLst>
            </p:cNvPr>
            <p:cNvSpPr txBox="1"/>
            <p:nvPr/>
          </p:nvSpPr>
          <p:spPr>
            <a:xfrm>
              <a:off x="1401386" y="3710194"/>
              <a:ext cx="152081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w Cen MT" panose="020B0602020104020603" pitchFamily="34" charset="0"/>
                </a:rPr>
                <a:t>TOPIC</a:t>
              </a:r>
            </a:p>
            <a:p>
              <a:pPr algn="ctr"/>
              <a:r>
                <a:rPr lang="en-US" sz="2000" dirty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Add your text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endParaRPr>
            </a:p>
            <a:p>
              <a:pPr algn="ctr"/>
              <a:endParaRPr lang="en-US" sz="2400" dirty="0">
                <a:latin typeface="Tw Cen MT" panose="020B0602020104020603" pitchFamily="34" charset="0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04E35F22-F96F-4607-81BF-82056032770F}"/>
              </a:ext>
            </a:extLst>
          </p:cNvPr>
          <p:cNvGrpSpPr/>
          <p:nvPr/>
        </p:nvGrpSpPr>
        <p:grpSpPr>
          <a:xfrm>
            <a:off x="7129962" y="3264734"/>
            <a:ext cx="1522180" cy="1830455"/>
            <a:chOff x="1400021" y="3264734"/>
            <a:chExt cx="1522180" cy="1830455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7C8E2F36-133A-4C96-9C76-EC2CC7A3CFD6}"/>
                </a:ext>
              </a:extLst>
            </p:cNvPr>
            <p:cNvSpPr txBox="1"/>
            <p:nvPr/>
          </p:nvSpPr>
          <p:spPr>
            <a:xfrm>
              <a:off x="1400021" y="3264734"/>
              <a:ext cx="15208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B050"/>
                  </a:solidFill>
                  <a:latin typeface="Tw Cen MT" panose="020B0602020104020603" pitchFamily="34" charset="0"/>
                </a:rPr>
                <a:t>2018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D2F0A326-1E68-4664-AF2F-528216716A43}"/>
                </a:ext>
              </a:extLst>
            </p:cNvPr>
            <p:cNvSpPr txBox="1"/>
            <p:nvPr/>
          </p:nvSpPr>
          <p:spPr>
            <a:xfrm>
              <a:off x="1401386" y="3710194"/>
              <a:ext cx="152081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w Cen MT" panose="020B0602020104020603" pitchFamily="34" charset="0"/>
                </a:rPr>
                <a:t>TOPIC</a:t>
              </a:r>
            </a:p>
            <a:p>
              <a:pPr algn="ctr"/>
              <a:r>
                <a:rPr lang="en-US" sz="2000" dirty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Add your text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endParaRPr>
            </a:p>
            <a:p>
              <a:pPr algn="ctr"/>
              <a:endParaRPr lang="en-US" sz="2400" dirty="0">
                <a:latin typeface="Tw Cen MT" panose="020B0602020104020603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A52CB1EB-34A2-428F-B2A0-148A026C0748}"/>
              </a:ext>
            </a:extLst>
          </p:cNvPr>
          <p:cNvGrpSpPr/>
          <p:nvPr/>
        </p:nvGrpSpPr>
        <p:grpSpPr>
          <a:xfrm>
            <a:off x="9091907" y="3264734"/>
            <a:ext cx="1522180" cy="1830455"/>
            <a:chOff x="1400021" y="3264734"/>
            <a:chExt cx="1522180" cy="1830455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3C1EEC49-86EE-4A94-9216-F6C2995A9262}"/>
                </a:ext>
              </a:extLst>
            </p:cNvPr>
            <p:cNvSpPr txBox="1"/>
            <p:nvPr/>
          </p:nvSpPr>
          <p:spPr>
            <a:xfrm>
              <a:off x="1400021" y="3264734"/>
              <a:ext cx="15208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w Cen MT" panose="020B0602020104020603" pitchFamily="34" charset="0"/>
                </a:rPr>
                <a:t>2019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076DA481-A98E-4CCB-8520-69E31124C86E}"/>
                </a:ext>
              </a:extLst>
            </p:cNvPr>
            <p:cNvSpPr txBox="1"/>
            <p:nvPr/>
          </p:nvSpPr>
          <p:spPr>
            <a:xfrm>
              <a:off x="1401386" y="3710194"/>
              <a:ext cx="152081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w Cen MT" panose="020B0602020104020603" pitchFamily="34" charset="0"/>
                </a:rPr>
                <a:t>TOPIC</a:t>
              </a:r>
            </a:p>
            <a:p>
              <a:pPr algn="ctr"/>
              <a:r>
                <a:rPr lang="en-US" sz="2000" dirty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Add your text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endParaRPr>
            </a:p>
            <a:p>
              <a:pPr algn="ctr"/>
              <a:endParaRPr lang="en-US" sz="2400" dirty="0"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9566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56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Anusorn Inthachet</dc:creator>
  <cp:lastModifiedBy>Anusorn Inthachet</cp:lastModifiedBy>
  <cp:revision>36</cp:revision>
  <dcterms:created xsi:type="dcterms:W3CDTF">2019-04-03T14:37:09Z</dcterms:created>
  <dcterms:modified xsi:type="dcterms:W3CDTF">2019-06-11T13:37:01Z</dcterms:modified>
</cp:coreProperties>
</file>