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1008" r:id="rId3"/>
    <p:sldId id="1013" r:id="rId4"/>
    <p:sldId id="1014" r:id="rId5"/>
    <p:sldId id="1015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66FF33"/>
    <a:srgbClr val="6FDAC5"/>
    <a:srgbClr val="C2C923"/>
    <a:srgbClr val="0E5462"/>
    <a:srgbClr val="083038"/>
    <a:srgbClr val="318F8C"/>
    <a:srgbClr val="23C8A8"/>
    <a:srgbClr val="4EA9A6"/>
    <a:srgbClr val="5DB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3" autoAdjust="0"/>
    <p:restoredTop sz="95789" autoAdjust="0"/>
  </p:normalViewPr>
  <p:slideViewPr>
    <p:cSldViewPr snapToGrid="0">
      <p:cViewPr varScale="1">
        <p:scale>
          <a:sx n="114" d="100"/>
          <a:sy n="114" d="100"/>
        </p:scale>
        <p:origin x="6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0B653-DA5E-4830-88D5-DFB980BBEB4B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3A268-A2BA-4434-B5C4-D7CAD7BFC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79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A268-A2BA-4434-B5C4-D7CAD7BFC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813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A268-A2BA-4434-B5C4-D7CAD7BFC1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058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A268-A2BA-4434-B5C4-D7CAD7BFC1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2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A268-A2BA-4434-B5C4-D7CAD7BFC1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38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A268-A2BA-4434-B5C4-D7CAD7BFC1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4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A9B0C-96AF-4F2E-90CC-757C8B4830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E32670-5072-4950-A3AB-25A256994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DE6D6-7139-4D92-8891-16625704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0556C-A72B-4705-AFA4-3F6897C5D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878DB-FC09-4264-83F9-F460DA4C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1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6AF69-F984-404D-8E13-317FDEC7E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D3E911-507D-47F6-B1C5-1811B3F66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D2A2D-9CC6-4E8B-8FCC-BFA90065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4E1C8-38E8-4883-A372-38BD45F82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4D946-53D6-4E82-8A16-51125611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EE489B-C1D2-4D6B-8E79-94BAF5219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C9248-B909-4E0F-973D-1AE04569AB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98BE1-07AF-4775-B45C-F25DE2E26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6594C2-8121-4D93-A8CB-346146717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448BF-B722-40ED-AE73-CCCDF4AD7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0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299ED-4380-4C9B-A1F3-EC4B9180D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5B867-2A4C-4FD2-BC1C-AB32A38F9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05505-25BB-4EDE-9927-B49F45DFB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24AAE-98C9-4E54-8288-A5822F82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6DAE-A163-46CA-8C63-014FD18E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3B5D9-A5A1-407F-8E5E-FA4579AD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1DC79-2C8A-4004-A4EC-71BD21B91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87D2A-1D53-487D-BBD2-0BBE6E6D9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B2A6D-B82A-47A6-AEA6-2D4AB0552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E420B-EADE-4878-80DF-DC02924D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9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83773-C8C8-4C75-BDAB-68AAF36E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9CB29-2257-412D-B94B-0B4C5BF1C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316DB8-CBAC-4712-9229-4BB20DD5E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075527-4A6B-4B8E-ADDF-B76ABF9A4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199C1C-AA85-4837-B06A-729D01800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B6EE3-5E64-4636-8532-22721B14B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1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B4E0A-6412-41CD-9DDF-3E13B81D7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4DCF3-EBA7-47CE-A20D-66823C99B7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920F6-E3ED-42CE-A2E8-D083C108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C7707-9E7B-4E30-8823-56E82C2C0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57A00-DFB7-4F23-9CE7-8FD6D39F71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8BAB4-6E28-4CE5-9A54-E26838C98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BF8B6-746E-4AB0-BB22-408F5CE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3A27A8-2074-41FB-92D9-76F099F6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2DAF-9051-408D-80A0-3242FEF00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198557-8FE5-4121-B49B-0F19238B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940E73-461F-483E-9ADB-EBF846AC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14084-AF9A-49E4-BED7-F63C91E2E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7C2551-00B4-4BBF-8B1E-A3E030F3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542256-AE03-4588-BB5F-A5BB0EEC5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CF0129-C994-4DD8-A3E1-E99AA0CA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0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F1BEF-4813-49D9-9518-C3520FD91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904D-EF17-4A8D-9C57-BBD7F4DC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23657-64D4-4B81-A369-6347FCAB5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B6A0D-E291-41C6-8F12-69D50EC73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EF524-90B2-463A-8A06-439FF29C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6497E-B8DD-4521-9C0D-6171C535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3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F83E8-427F-45BC-9045-9D8C0952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40B6C7-5FF2-436D-A19C-F9B2C97054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61F206-C274-4147-B17B-8230D7B13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19E94-FCEF-41F1-A5C4-8158E6CBA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37321-0451-4E73-B694-6CFABF3F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A20E78-A403-4D54-9314-3D0CC753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AA5098-4643-40A6-8F4F-F277D281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DBED9-F0E9-420A-92CA-6C4BBA7EB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4CF4C-F340-450B-8BB7-3C643F6E0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828A3-7321-46A0-ABB7-80FEDFA82307}" type="datetimeFigureOut">
              <a:rPr lang="en-US" smtClean="0"/>
              <a:t>6/12/2022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05BF5-6DB9-4C7C-AEE7-D08548E51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E43FD-1923-4F70-9629-7F87553E4D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2E46A-FB44-497D-AC35-E49D2B5A1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3.jpg"/><Relationship Id="rId10" Type="http://schemas.openxmlformats.org/officeDocument/2006/relationships/image" Target="../media/image9.png"/><Relationship Id="rId4" Type="http://schemas.openxmlformats.org/officeDocument/2006/relationships/image" Target="../media/image1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697466E2-C2FA-48E4-A6F5-47394CE60AA9}"/>
              </a:ext>
            </a:extLst>
          </p:cNvPr>
          <p:cNvSpPr/>
          <p:nvPr/>
        </p:nvSpPr>
        <p:spPr>
          <a:xfrm rot="1353143">
            <a:off x="9378715" y="-70599"/>
            <a:ext cx="3816345" cy="7507289"/>
          </a:xfrm>
          <a:custGeom>
            <a:avLst/>
            <a:gdLst>
              <a:gd name="connsiteX0" fmla="*/ 0 w 3816345"/>
              <a:gd name="connsiteY0" fmla="*/ 560146 h 7507289"/>
              <a:gd name="connsiteX1" fmla="*/ 1354227 w 3816345"/>
              <a:gd name="connsiteY1" fmla="*/ 0 h 7507289"/>
              <a:gd name="connsiteX2" fmla="*/ 3816345 w 3816345"/>
              <a:gd name="connsiteY2" fmla="*/ 5928741 h 7507289"/>
              <a:gd name="connsiteX3" fmla="*/ 0 w 3816345"/>
              <a:gd name="connsiteY3" fmla="*/ 7507289 h 75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345" h="7507289">
                <a:moveTo>
                  <a:pt x="0" y="560146"/>
                </a:moveTo>
                <a:lnTo>
                  <a:pt x="1354227" y="0"/>
                </a:lnTo>
                <a:lnTo>
                  <a:pt x="3816345" y="5928741"/>
                </a:lnTo>
                <a:lnTo>
                  <a:pt x="0" y="7507289"/>
                </a:ln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  <a:alpha val="20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>
            <a:no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362A1781-B445-4959-A35D-43BF01E8D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3322130" y="6437545"/>
            <a:ext cx="1109661" cy="643481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4B595A14-FA44-47F4-BCC0-411406A7E5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2211643" y="6437545"/>
            <a:ext cx="1109661" cy="64348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DD50F9A-C04B-4AD4-9AAE-9E006DDA63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1156" y="6437545"/>
            <a:ext cx="1109661" cy="643481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8948B25-D034-49B6-BFC6-4652EB1B9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-9331" y="6437545"/>
            <a:ext cx="1109661" cy="64348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278D1563-BD64-4FDE-B3EB-259BB6429C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9985052" y="6437545"/>
            <a:ext cx="1109661" cy="64348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CBDE3946-240B-480E-AEE2-395CBCB02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8874565" y="6437546"/>
            <a:ext cx="1109661" cy="64348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6FE26354-7DE8-4760-A82B-A1C2CD0F2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7764078" y="6437545"/>
            <a:ext cx="1109661" cy="64348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FE4B08B2-33AC-43C2-96FA-52E310679E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4432617" y="6437545"/>
            <a:ext cx="1109661" cy="643481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F20F8F6-1800-4EED-8B22-15AE7C7C95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5543104" y="6437545"/>
            <a:ext cx="1109661" cy="643481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56C3A3E-C676-4C26-9695-3A1BC1DE24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6653591" y="6437545"/>
            <a:ext cx="1109661" cy="643481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6878D84-ABB8-4D5A-9BE1-EA3FA608B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95535" y="6437545"/>
            <a:ext cx="1109661" cy="64348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3CFA19A-E611-427E-AC86-3F5DEF25F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9169871" y="0"/>
            <a:ext cx="1109661" cy="1667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99D05-5F60-461E-B06B-DD84B194C0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10278599" y="0"/>
            <a:ext cx="1109661" cy="1667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D8CB32-308B-4FAB-A499-CE6513A4E9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r="12083" b="7877"/>
          <a:stretch/>
        </p:blipFill>
        <p:spPr>
          <a:xfrm>
            <a:off x="11387327" y="0"/>
            <a:ext cx="804673" cy="166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3D9DD-4D57-484C-9022-52F66958B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-9331" y="0"/>
            <a:ext cx="2524125" cy="1667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CD33B-F1E6-48BB-AF93-4E1E3BC12D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2517503" y="0"/>
            <a:ext cx="1109661" cy="1667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B7E526-F47A-4EB7-AC56-9A03405826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3626231" y="0"/>
            <a:ext cx="1109661" cy="1667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2B3503-7614-43A7-8D51-879E378975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4734959" y="0"/>
            <a:ext cx="1109661" cy="1667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755DB3D-C3D3-4CEF-B4CB-45D44347D7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5843687" y="0"/>
            <a:ext cx="1109661" cy="1667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0BFD6A-51BF-479E-B2FB-F2805512D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6952415" y="0"/>
            <a:ext cx="1109661" cy="1667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10B187-7435-4452-8105-8FFE88EA05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8061143" y="0"/>
            <a:ext cx="1109661" cy="1667199"/>
          </a:xfrm>
          <a:prstGeom prst="rect">
            <a:avLst/>
          </a:prstGeom>
        </p:spPr>
      </p:pic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BB930527-40E4-4036-AA53-B262A36C259D}"/>
              </a:ext>
            </a:extLst>
          </p:cNvPr>
          <p:cNvSpPr/>
          <p:nvPr/>
        </p:nvSpPr>
        <p:spPr>
          <a:xfrm rot="1353143">
            <a:off x="8101972" y="5641394"/>
            <a:ext cx="4080505" cy="2309193"/>
          </a:xfrm>
          <a:custGeom>
            <a:avLst/>
            <a:gdLst>
              <a:gd name="connsiteX0" fmla="*/ 0 w 4080505"/>
              <a:gd name="connsiteY0" fmla="*/ 1588575 h 2309193"/>
              <a:gd name="connsiteX1" fmla="*/ 3825263 w 4080505"/>
              <a:gd name="connsiteY1" fmla="*/ 0 h 2309193"/>
              <a:gd name="connsiteX2" fmla="*/ 4080505 w 4080505"/>
              <a:gd name="connsiteY2" fmla="*/ 614619 h 2309193"/>
              <a:gd name="connsiteX3" fmla="*/ 0 w 4080505"/>
              <a:gd name="connsiteY3" fmla="*/ 2309193 h 2309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505" h="2309193">
                <a:moveTo>
                  <a:pt x="0" y="1588575"/>
                </a:moveTo>
                <a:lnTo>
                  <a:pt x="3825263" y="0"/>
                </a:lnTo>
                <a:lnTo>
                  <a:pt x="4080505" y="614619"/>
                </a:lnTo>
                <a:lnTo>
                  <a:pt x="0" y="2309193"/>
                </a:ln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  <a:alpha val="15000"/>
                </a:schemeClr>
              </a:gs>
              <a:gs pos="100000">
                <a:schemeClr val="tx1">
                  <a:lumMod val="65000"/>
                  <a:lumOff val="35000"/>
                  <a:alpha val="15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>
            <a:no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4F3A2672-6399-47B8-8FD0-11FFF3DC8383}"/>
              </a:ext>
            </a:extLst>
          </p:cNvPr>
          <p:cNvSpPr/>
          <p:nvPr/>
        </p:nvSpPr>
        <p:spPr>
          <a:xfrm>
            <a:off x="1435121" y="503476"/>
            <a:ext cx="5205433" cy="79633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800" dirty="0">
                <a:solidFill>
                  <a:srgbClr val="E2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H Kodchasal" panose="02000506000000020004" pitchFamily="2" charset="-34"/>
              </a:rPr>
              <a:t>The Power of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477123D-F4EC-4765-90CC-1466B9826F48}"/>
              </a:ext>
            </a:extLst>
          </p:cNvPr>
          <p:cNvGrpSpPr/>
          <p:nvPr/>
        </p:nvGrpSpPr>
        <p:grpSpPr>
          <a:xfrm>
            <a:off x="-411789" y="2247545"/>
            <a:ext cx="1435220" cy="2016231"/>
            <a:chOff x="-388930" y="2255164"/>
            <a:chExt cx="1835336" cy="2578325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C0A2A92-09E5-4A15-95E2-27BEEDA14D98}"/>
                </a:ext>
              </a:extLst>
            </p:cNvPr>
            <p:cNvGrpSpPr/>
            <p:nvPr/>
          </p:nvGrpSpPr>
          <p:grpSpPr>
            <a:xfrm>
              <a:off x="623533" y="2255164"/>
              <a:ext cx="822873" cy="822874"/>
              <a:chOff x="4536876" y="1558562"/>
              <a:chExt cx="1342554" cy="1342554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4EB79786-93D5-4188-934A-33871712C5B7}"/>
                  </a:ext>
                </a:extLst>
              </p:cNvPr>
              <p:cNvSpPr/>
              <p:nvPr/>
            </p:nvSpPr>
            <p:spPr>
              <a:xfrm>
                <a:off x="4536876" y="1558562"/>
                <a:ext cx="1342554" cy="134255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851AE6D-0CD6-4A19-A58C-99681AA86C72}"/>
                  </a:ext>
                </a:extLst>
              </p:cNvPr>
              <p:cNvGrpSpPr/>
              <p:nvPr/>
            </p:nvGrpSpPr>
            <p:grpSpPr>
              <a:xfrm>
                <a:off x="4723098" y="1655974"/>
                <a:ext cx="1078302" cy="1078302"/>
                <a:chOff x="4723098" y="1655974"/>
                <a:chExt cx="1078302" cy="1078302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B16023F7-8394-4D4A-B879-6BA91A71424C}"/>
                    </a:ext>
                  </a:extLst>
                </p:cNvPr>
                <p:cNvSpPr/>
                <p:nvPr/>
              </p:nvSpPr>
              <p:spPr>
                <a:xfrm>
                  <a:off x="4723098" y="1655974"/>
                  <a:ext cx="1078302" cy="1078302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6F1C3475-BAFC-4CF6-93E2-633881C0D496}"/>
                    </a:ext>
                  </a:extLst>
                </p:cNvPr>
                <p:cNvSpPr/>
                <p:nvPr/>
              </p:nvSpPr>
              <p:spPr>
                <a:xfrm>
                  <a:off x="4774518" y="1707394"/>
                  <a:ext cx="975462" cy="975462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00A4AB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91AA03-9DFF-43DA-B65D-C5C715982318}"/>
                </a:ext>
              </a:extLst>
            </p:cNvPr>
            <p:cNvGrpSpPr/>
            <p:nvPr/>
          </p:nvGrpSpPr>
          <p:grpSpPr>
            <a:xfrm>
              <a:off x="137397" y="3060927"/>
              <a:ext cx="822873" cy="822874"/>
              <a:chOff x="4536876" y="1558562"/>
              <a:chExt cx="1342554" cy="1342554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16BB8DE0-4D64-46F8-81D5-0FE3F23976CE}"/>
                  </a:ext>
                </a:extLst>
              </p:cNvPr>
              <p:cNvSpPr/>
              <p:nvPr/>
            </p:nvSpPr>
            <p:spPr>
              <a:xfrm>
                <a:off x="4536876" y="1558562"/>
                <a:ext cx="1342554" cy="134255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3AB45C5A-9013-4A32-8D30-6E48D45ECFE9}"/>
                  </a:ext>
                </a:extLst>
              </p:cNvPr>
              <p:cNvGrpSpPr/>
              <p:nvPr/>
            </p:nvGrpSpPr>
            <p:grpSpPr>
              <a:xfrm>
                <a:off x="4723098" y="1655974"/>
                <a:ext cx="1078302" cy="1078302"/>
                <a:chOff x="4723098" y="1655974"/>
                <a:chExt cx="1078302" cy="1078302"/>
              </a:xfrm>
            </p:grpSpPr>
            <p:sp>
              <p:nvSpPr>
                <p:cNvPr id="66" name="Rectangle: Rounded Corners 65">
                  <a:extLst>
                    <a:ext uri="{FF2B5EF4-FFF2-40B4-BE49-F238E27FC236}">
                      <a16:creationId xmlns:a16="http://schemas.microsoft.com/office/drawing/2014/main" id="{1F33DFD6-DCAF-4517-99E3-2C4C53CF8E7C}"/>
                    </a:ext>
                  </a:extLst>
                </p:cNvPr>
                <p:cNvSpPr/>
                <p:nvPr/>
              </p:nvSpPr>
              <p:spPr>
                <a:xfrm>
                  <a:off x="4723098" y="1655974"/>
                  <a:ext cx="1078302" cy="1078302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48D55B1B-B429-4D14-9BA7-F4AA44DB1459}"/>
                    </a:ext>
                  </a:extLst>
                </p:cNvPr>
                <p:cNvSpPr/>
                <p:nvPr/>
              </p:nvSpPr>
              <p:spPr>
                <a:xfrm>
                  <a:off x="4774518" y="1707394"/>
                  <a:ext cx="975462" cy="975462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D3434D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D20AD64-1C75-43D0-84C1-C57296DC3BF5}"/>
                </a:ext>
              </a:extLst>
            </p:cNvPr>
            <p:cNvGrpSpPr/>
            <p:nvPr/>
          </p:nvGrpSpPr>
          <p:grpSpPr>
            <a:xfrm>
              <a:off x="952531" y="3137127"/>
              <a:ext cx="352437" cy="352437"/>
              <a:chOff x="7548320" y="2039729"/>
              <a:chExt cx="575017" cy="575017"/>
            </a:xfrm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D5211D96-722B-4E3E-AE8E-3BD6C96E4B78}"/>
                  </a:ext>
                </a:extLst>
              </p:cNvPr>
              <p:cNvSpPr/>
              <p:nvPr/>
            </p:nvSpPr>
            <p:spPr>
              <a:xfrm>
                <a:off x="7548320" y="2039729"/>
                <a:ext cx="575017" cy="575017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005061-1883-473F-A8B1-D7FDDF5BD3D8}"/>
                  </a:ext>
                </a:extLst>
              </p:cNvPr>
              <p:cNvGrpSpPr/>
              <p:nvPr/>
            </p:nvGrpSpPr>
            <p:grpSpPr>
              <a:xfrm>
                <a:off x="7660122" y="2098473"/>
                <a:ext cx="411480" cy="411480"/>
                <a:chOff x="7660122" y="2098473"/>
                <a:chExt cx="411480" cy="411480"/>
              </a:xfrm>
            </p:grpSpPr>
            <p:sp>
              <p:nvSpPr>
                <p:cNvPr id="62" name="Rectangle: Rounded Corners 61">
                  <a:extLst>
                    <a:ext uri="{FF2B5EF4-FFF2-40B4-BE49-F238E27FC236}">
                      <a16:creationId xmlns:a16="http://schemas.microsoft.com/office/drawing/2014/main" id="{F55E8864-52D2-4E49-9A4A-D6F69CE2BE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0122" y="2098473"/>
                  <a:ext cx="411480" cy="411480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: Rounded Corners 62">
                  <a:extLst>
                    <a:ext uri="{FF2B5EF4-FFF2-40B4-BE49-F238E27FC236}">
                      <a16:creationId xmlns:a16="http://schemas.microsoft.com/office/drawing/2014/main" id="{0310C4A8-78BA-455A-8546-3C723383A0B4}"/>
                    </a:ext>
                  </a:extLst>
                </p:cNvPr>
                <p:cNvSpPr/>
                <p:nvPr/>
              </p:nvSpPr>
              <p:spPr>
                <a:xfrm>
                  <a:off x="7690093" y="2128444"/>
                  <a:ext cx="351538" cy="35153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616C70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92F5C9-5088-42FC-85F4-F89F7716CFE4}"/>
                </a:ext>
              </a:extLst>
            </p:cNvPr>
            <p:cNvGrpSpPr/>
            <p:nvPr/>
          </p:nvGrpSpPr>
          <p:grpSpPr>
            <a:xfrm>
              <a:off x="353633" y="2740034"/>
              <a:ext cx="352437" cy="352437"/>
              <a:chOff x="7548320" y="2039729"/>
              <a:chExt cx="575017" cy="57501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7EC74E5-BA48-4ABC-8FB0-BDFF2C0DB0FA}"/>
                  </a:ext>
                </a:extLst>
              </p:cNvPr>
              <p:cNvSpPr/>
              <p:nvPr/>
            </p:nvSpPr>
            <p:spPr>
              <a:xfrm>
                <a:off x="7548320" y="2039729"/>
                <a:ext cx="575017" cy="575017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5837F04-2A7B-4D13-8082-DAE63C4C625B}"/>
                  </a:ext>
                </a:extLst>
              </p:cNvPr>
              <p:cNvGrpSpPr/>
              <p:nvPr/>
            </p:nvGrpSpPr>
            <p:grpSpPr>
              <a:xfrm>
                <a:off x="7660122" y="2098473"/>
                <a:ext cx="411480" cy="411480"/>
                <a:chOff x="7660122" y="2098473"/>
                <a:chExt cx="411480" cy="41148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F7080C76-B233-4EFC-AD4A-1620FC43DF5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0122" y="2098473"/>
                  <a:ext cx="411480" cy="411480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745DE53C-251C-4B03-A167-F1C596142418}"/>
                    </a:ext>
                  </a:extLst>
                </p:cNvPr>
                <p:cNvSpPr/>
                <p:nvPr/>
              </p:nvSpPr>
              <p:spPr>
                <a:xfrm>
                  <a:off x="7690093" y="2128444"/>
                  <a:ext cx="351538" cy="35153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FE586C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50C28B4-BE51-4FA9-B157-0EC5A6FE55FF}"/>
                </a:ext>
              </a:extLst>
            </p:cNvPr>
            <p:cNvGrpSpPr/>
            <p:nvPr/>
          </p:nvGrpSpPr>
          <p:grpSpPr>
            <a:xfrm>
              <a:off x="-388930" y="3262393"/>
              <a:ext cx="568070" cy="568072"/>
              <a:chOff x="3118948" y="4220847"/>
              <a:chExt cx="926834" cy="926834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37513E7C-55AA-429C-BDA9-F148815A82E6}"/>
                  </a:ext>
                </a:extLst>
              </p:cNvPr>
              <p:cNvSpPr/>
              <p:nvPr/>
            </p:nvSpPr>
            <p:spPr>
              <a:xfrm>
                <a:off x="3118948" y="4220847"/>
                <a:ext cx="926834" cy="92683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B414997-4578-4164-8CCF-A484E7CCADB3}"/>
                  </a:ext>
                </a:extLst>
              </p:cNvPr>
              <p:cNvGrpSpPr/>
              <p:nvPr/>
            </p:nvGrpSpPr>
            <p:grpSpPr>
              <a:xfrm>
                <a:off x="3313532" y="4298415"/>
                <a:ext cx="697746" cy="697746"/>
                <a:chOff x="5800865" y="4359681"/>
                <a:chExt cx="697746" cy="697746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6A03B77F-AEA4-4E72-81D1-FECC169BFA6C}"/>
                    </a:ext>
                  </a:extLst>
                </p:cNvPr>
                <p:cNvSpPr/>
                <p:nvPr/>
              </p:nvSpPr>
              <p:spPr>
                <a:xfrm>
                  <a:off x="5800865" y="4359681"/>
                  <a:ext cx="697746" cy="697746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B7B15777-8ADF-4CBD-A16C-3099A727672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43414" y="4402230"/>
                  <a:ext cx="612648" cy="61264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00BE9F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4ADADA7-3935-4011-8FBC-D50F9C430D31}"/>
                </a:ext>
              </a:extLst>
            </p:cNvPr>
            <p:cNvGrpSpPr/>
            <p:nvPr/>
          </p:nvGrpSpPr>
          <p:grpSpPr>
            <a:xfrm>
              <a:off x="4879" y="3912682"/>
              <a:ext cx="568070" cy="568072"/>
              <a:chOff x="3118948" y="4220847"/>
              <a:chExt cx="926834" cy="92683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4CC130B4-5049-475A-B0D6-D25AEFA5F758}"/>
                  </a:ext>
                </a:extLst>
              </p:cNvPr>
              <p:cNvSpPr/>
              <p:nvPr/>
            </p:nvSpPr>
            <p:spPr>
              <a:xfrm>
                <a:off x="3118948" y="4220847"/>
                <a:ext cx="926834" cy="92683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1FD9BF40-31F5-41BD-B37A-08953DF58B7A}"/>
                  </a:ext>
                </a:extLst>
              </p:cNvPr>
              <p:cNvGrpSpPr/>
              <p:nvPr/>
            </p:nvGrpSpPr>
            <p:grpSpPr>
              <a:xfrm>
                <a:off x="3313532" y="4298415"/>
                <a:ext cx="697746" cy="697746"/>
                <a:chOff x="5800865" y="4359681"/>
                <a:chExt cx="697746" cy="697746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07DB15C8-D845-4661-BDF0-FF2C9DBBED2E}"/>
                    </a:ext>
                  </a:extLst>
                </p:cNvPr>
                <p:cNvSpPr/>
                <p:nvPr/>
              </p:nvSpPr>
              <p:spPr>
                <a:xfrm>
                  <a:off x="5800865" y="4359681"/>
                  <a:ext cx="697746" cy="697746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5FBD15D6-D56A-47BE-99C9-443EBF9E995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43414" y="4402230"/>
                  <a:ext cx="612648" cy="61264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047FB5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83B6323-7B33-4629-8680-98C6102959CC}"/>
                </a:ext>
              </a:extLst>
            </p:cNvPr>
            <p:cNvGrpSpPr/>
            <p:nvPr/>
          </p:nvGrpSpPr>
          <p:grpSpPr>
            <a:xfrm>
              <a:off x="496630" y="4010615"/>
              <a:ext cx="822873" cy="822874"/>
              <a:chOff x="4536876" y="1558562"/>
              <a:chExt cx="1342554" cy="1342554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118D171B-F57F-44EA-ABBD-AEEE5E97C340}"/>
                  </a:ext>
                </a:extLst>
              </p:cNvPr>
              <p:cNvSpPr/>
              <p:nvPr/>
            </p:nvSpPr>
            <p:spPr>
              <a:xfrm>
                <a:off x="4536876" y="1558562"/>
                <a:ext cx="1342554" cy="134255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28639A8-7A53-4DD6-A3E2-EB9A09916FC4}"/>
                  </a:ext>
                </a:extLst>
              </p:cNvPr>
              <p:cNvGrpSpPr/>
              <p:nvPr/>
            </p:nvGrpSpPr>
            <p:grpSpPr>
              <a:xfrm>
                <a:off x="4723098" y="1655974"/>
                <a:ext cx="1078302" cy="1078302"/>
                <a:chOff x="4723098" y="1655974"/>
                <a:chExt cx="1078302" cy="1078302"/>
              </a:xfrm>
            </p:grpSpPr>
            <p:sp>
              <p:nvSpPr>
                <p:cNvPr id="37" name="Rectangle: Rounded Corners 36">
                  <a:extLst>
                    <a:ext uri="{FF2B5EF4-FFF2-40B4-BE49-F238E27FC236}">
                      <a16:creationId xmlns:a16="http://schemas.microsoft.com/office/drawing/2014/main" id="{2AED03B4-B162-4084-AEB1-427E858202EC}"/>
                    </a:ext>
                  </a:extLst>
                </p:cNvPr>
                <p:cNvSpPr/>
                <p:nvPr/>
              </p:nvSpPr>
              <p:spPr>
                <a:xfrm>
                  <a:off x="4723098" y="1655974"/>
                  <a:ext cx="1078302" cy="1078302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D10D6A1C-EB99-4107-BB83-4CF9A50246C3}"/>
                    </a:ext>
                  </a:extLst>
                </p:cNvPr>
                <p:cNvSpPr/>
                <p:nvPr/>
              </p:nvSpPr>
              <p:spPr>
                <a:xfrm>
                  <a:off x="4774518" y="1707394"/>
                  <a:ext cx="975462" cy="975462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FFCE63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EEF73EB-F806-44CF-8BBD-F38D31F9007D}"/>
              </a:ext>
            </a:extLst>
          </p:cNvPr>
          <p:cNvSpPr/>
          <p:nvPr/>
        </p:nvSpPr>
        <p:spPr>
          <a:xfrm>
            <a:off x="1008292" y="1667199"/>
            <a:ext cx="10086421" cy="396988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24000" dirty="0">
                <a:ln w="25400">
                  <a:solidFill>
                    <a:schemeClr val="tx1">
                      <a:lumMod val="75000"/>
                      <a:lumOff val="25000"/>
                    </a:schemeClr>
                  </a:solidFill>
                  <a:round/>
                </a:ln>
                <a:blipFill>
                  <a:blip r:embed="rId3"/>
                  <a:stretch>
                    <a:fillRect l="-2000" t="-4000" r="-16000" b="-12000"/>
                  </a:stretch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H Kodchasal" panose="02000506000000020004" pitchFamily="2" charset="-34"/>
              </a:rPr>
              <a:t>Color</a:t>
            </a:r>
          </a:p>
        </p:txBody>
      </p:sp>
    </p:spTree>
    <p:extLst>
      <p:ext uri="{BB962C8B-B14F-4D97-AF65-F5344CB8AC3E}">
        <p14:creationId xmlns:p14="http://schemas.microsoft.com/office/powerpoint/2010/main" val="198701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25871"/>
            </a:gs>
            <a:gs pos="50000">
              <a:srgbClr val="065C73"/>
            </a:gs>
            <a:gs pos="100000">
              <a:srgbClr val="02587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blue bowl&#10;&#10;Description automatically generated">
            <a:extLst>
              <a:ext uri="{FF2B5EF4-FFF2-40B4-BE49-F238E27FC236}">
                <a16:creationId xmlns:a16="http://schemas.microsoft.com/office/drawing/2014/main" id="{1D56930D-F70E-4948-9DA4-F6CB24981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33466"/>
          <a:stretch/>
        </p:blipFill>
        <p:spPr>
          <a:xfrm>
            <a:off x="12701" y="1667198"/>
            <a:ext cx="8564838" cy="4817722"/>
          </a:xfrm>
          <a:prstGeom prst="rect">
            <a:avLst/>
          </a:prstGeom>
        </p:spPr>
      </p:pic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E02F8FE3-EEBC-4128-8174-3AD63112AEA2}"/>
              </a:ext>
            </a:extLst>
          </p:cNvPr>
          <p:cNvSpPr/>
          <p:nvPr/>
        </p:nvSpPr>
        <p:spPr>
          <a:xfrm rot="1353143">
            <a:off x="9378715" y="-45199"/>
            <a:ext cx="3816345" cy="7507289"/>
          </a:xfrm>
          <a:custGeom>
            <a:avLst/>
            <a:gdLst>
              <a:gd name="connsiteX0" fmla="*/ 0 w 3816345"/>
              <a:gd name="connsiteY0" fmla="*/ 560146 h 7507289"/>
              <a:gd name="connsiteX1" fmla="*/ 1354227 w 3816345"/>
              <a:gd name="connsiteY1" fmla="*/ 0 h 7507289"/>
              <a:gd name="connsiteX2" fmla="*/ 3816345 w 3816345"/>
              <a:gd name="connsiteY2" fmla="*/ 5928741 h 7507289"/>
              <a:gd name="connsiteX3" fmla="*/ 0 w 3816345"/>
              <a:gd name="connsiteY3" fmla="*/ 7507289 h 75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345" h="7507289">
                <a:moveTo>
                  <a:pt x="0" y="560146"/>
                </a:moveTo>
                <a:lnTo>
                  <a:pt x="1354227" y="0"/>
                </a:lnTo>
                <a:lnTo>
                  <a:pt x="3816345" y="5928741"/>
                </a:lnTo>
                <a:lnTo>
                  <a:pt x="0" y="750728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>
            <a:no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3CFA19A-E611-427E-AC86-3F5DEF25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9169871" y="0"/>
            <a:ext cx="1109661" cy="1667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99D05-5F60-461E-B06B-DD84B194C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10278599" y="0"/>
            <a:ext cx="1109661" cy="1667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D8CB32-308B-4FAB-A499-CE6513A4E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r="12083" b="7877"/>
          <a:stretch/>
        </p:blipFill>
        <p:spPr>
          <a:xfrm>
            <a:off x="11387327" y="0"/>
            <a:ext cx="804673" cy="166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3D9DD-4D57-484C-9022-52F66958B8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-9331" y="0"/>
            <a:ext cx="2524125" cy="1667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CD33B-F1E6-48BB-AF93-4E1E3BC12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2517503" y="0"/>
            <a:ext cx="1109661" cy="1667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B7E526-F47A-4EB7-AC56-9A0340582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3626231" y="0"/>
            <a:ext cx="1109661" cy="1667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2B3503-7614-43A7-8D51-879E37897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4734959" y="0"/>
            <a:ext cx="1109661" cy="1667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755DB3D-C3D3-4CEF-B4CB-45D44347D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5843687" y="0"/>
            <a:ext cx="1109661" cy="1667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0BFD6A-51BF-479E-B2FB-F2805512D9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6952415" y="0"/>
            <a:ext cx="1109661" cy="1667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10B187-7435-4452-8105-8FFE88EA0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8061143" y="0"/>
            <a:ext cx="1109661" cy="1667199"/>
          </a:xfrm>
          <a:prstGeom prst="rect">
            <a:avLst/>
          </a:prstGeom>
        </p:spPr>
      </p:pic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D540724C-B123-417A-8E8D-971F38BD662A}"/>
              </a:ext>
            </a:extLst>
          </p:cNvPr>
          <p:cNvSpPr/>
          <p:nvPr/>
        </p:nvSpPr>
        <p:spPr>
          <a:xfrm>
            <a:off x="1435121" y="503476"/>
            <a:ext cx="5205433" cy="79633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800" dirty="0">
                <a:solidFill>
                  <a:srgbClr val="E2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H Kodchasal" panose="02000506000000020004" pitchFamily="2" charset="-34"/>
              </a:rPr>
              <a:t>The Power of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8757CD24-C6DC-4CE1-A718-878DD5DF1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3322130" y="6437545"/>
            <a:ext cx="1109661" cy="643481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0CB8015E-BB8E-42BA-9B6F-053C4D0F7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2211643" y="6437545"/>
            <a:ext cx="1109661" cy="643481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017C7C8E-BF4D-424F-B2C2-B4AE253B17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1156" y="6437545"/>
            <a:ext cx="1109661" cy="643481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1799FB2D-9990-4950-A4E0-7B55E68175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-9331" y="6437545"/>
            <a:ext cx="1109661" cy="643481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DF9AC998-1E05-4683-B0A6-ED3A33280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4432617" y="6437545"/>
            <a:ext cx="1109661" cy="643481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798FC05F-86BD-4657-923B-2F2B5C5DF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5543104" y="6437545"/>
            <a:ext cx="1109661" cy="643481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DAC9FB4A-18C5-4922-90F6-432D4A110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6653591" y="6437545"/>
            <a:ext cx="1109661" cy="6434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BE2EA7-1611-4C3D-9FB2-78902B0CC3EB}"/>
              </a:ext>
            </a:extLst>
          </p:cNvPr>
          <p:cNvSpPr txBox="1">
            <a:spLocks/>
          </p:cNvSpPr>
          <p:nvPr/>
        </p:nvSpPr>
        <p:spPr>
          <a:xfrm>
            <a:off x="8582515" y="5733674"/>
            <a:ext cx="3215785" cy="643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b="1" dirty="0">
                <a:solidFill>
                  <a:srgbClr val="0B111D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C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0B3A4F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0688AB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L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FEF208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FFFFF7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R</a:t>
            </a: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DBFDA05D-3B5B-428E-A07C-B7068DE82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7764078" y="6437545"/>
            <a:ext cx="1109661" cy="643481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63275303-FC8D-4227-A48C-865C730F1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8874565" y="6437546"/>
            <a:ext cx="1109661" cy="643480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0D242D3E-45BE-40F0-9AFD-5DD87DDB96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9985052" y="6437545"/>
            <a:ext cx="1109661" cy="643481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53CB786C-9E40-4537-AA92-5DCC7B7680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95535" y="6437545"/>
            <a:ext cx="1109661" cy="6434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74D907F-AB7F-4E23-BB63-D0DA5AEF813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" t="6447" b="39698"/>
          <a:stretch/>
        </p:blipFill>
        <p:spPr>
          <a:xfrm>
            <a:off x="-376884" y="1667200"/>
            <a:ext cx="291758" cy="4770346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D3CFE8E-FB16-4B5A-85E5-CF62B6C5C844}"/>
              </a:ext>
            </a:extLst>
          </p:cNvPr>
          <p:cNvGrpSpPr/>
          <p:nvPr/>
        </p:nvGrpSpPr>
        <p:grpSpPr>
          <a:xfrm>
            <a:off x="10420351" y="1447055"/>
            <a:ext cx="1674496" cy="167898"/>
            <a:chOff x="5090086" y="0"/>
            <a:chExt cx="1674496" cy="167898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B85B21E-7DD3-48AD-A071-CC31ED1E3323}"/>
                </a:ext>
              </a:extLst>
            </p:cNvPr>
            <p:cNvSpPr/>
            <p:nvPr/>
          </p:nvSpPr>
          <p:spPr>
            <a:xfrm>
              <a:off x="5090086" y="0"/>
              <a:ext cx="322363" cy="167898"/>
            </a:xfrm>
            <a:prstGeom prst="rect">
              <a:avLst/>
            </a:prstGeom>
            <a:solidFill>
              <a:srgbClr val="0B11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2E4B77-245B-40E4-8309-10CC8C39A822}"/>
                </a:ext>
              </a:extLst>
            </p:cNvPr>
            <p:cNvSpPr/>
            <p:nvPr/>
          </p:nvSpPr>
          <p:spPr>
            <a:xfrm>
              <a:off x="5428119" y="0"/>
              <a:ext cx="322363" cy="167898"/>
            </a:xfrm>
            <a:prstGeom prst="rect">
              <a:avLst/>
            </a:prstGeom>
            <a:solidFill>
              <a:srgbClr val="0B3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4272ACB-C568-4B61-BDB4-5907488F21AE}"/>
                </a:ext>
              </a:extLst>
            </p:cNvPr>
            <p:cNvSpPr/>
            <p:nvPr/>
          </p:nvSpPr>
          <p:spPr>
            <a:xfrm>
              <a:off x="6104185" y="0"/>
              <a:ext cx="322363" cy="167898"/>
            </a:xfrm>
            <a:prstGeom prst="rect">
              <a:avLst/>
            </a:prstGeom>
            <a:solidFill>
              <a:srgbClr val="FEF2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1B5F44D-384D-4A99-ADF4-B08CDE4C15ED}"/>
                </a:ext>
              </a:extLst>
            </p:cNvPr>
            <p:cNvSpPr/>
            <p:nvPr/>
          </p:nvSpPr>
          <p:spPr>
            <a:xfrm>
              <a:off x="5766152" y="0"/>
              <a:ext cx="322363" cy="167898"/>
            </a:xfrm>
            <a:prstGeom prst="rect">
              <a:avLst/>
            </a:prstGeom>
            <a:solidFill>
              <a:srgbClr val="0688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A9CAE9C-AB41-48FC-BF60-0741E37045BB}"/>
                </a:ext>
              </a:extLst>
            </p:cNvPr>
            <p:cNvSpPr/>
            <p:nvPr/>
          </p:nvSpPr>
          <p:spPr>
            <a:xfrm>
              <a:off x="6442219" y="0"/>
              <a:ext cx="322363" cy="167898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9FC3E7B-8850-486C-8CCD-3A1259A76994}"/>
              </a:ext>
            </a:extLst>
          </p:cNvPr>
          <p:cNvSpPr txBox="1"/>
          <p:nvPr/>
        </p:nvSpPr>
        <p:spPr>
          <a:xfrm>
            <a:off x="8542973" y="7100046"/>
            <a:ext cx="448627" cy="45720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4400" b="1" dirty="0">
                <a:solidFill>
                  <a:srgbClr val="CF3F63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?</a:t>
            </a:r>
            <a:endParaRPr lang="th-TH" sz="4400" b="1" dirty="0">
              <a:solidFill>
                <a:srgbClr val="CF3F63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9485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E02F8FE3-EEBC-4128-8174-3AD63112AEA2}"/>
              </a:ext>
            </a:extLst>
          </p:cNvPr>
          <p:cNvSpPr/>
          <p:nvPr/>
        </p:nvSpPr>
        <p:spPr>
          <a:xfrm rot="1353143">
            <a:off x="9378715" y="-45199"/>
            <a:ext cx="3816345" cy="7507289"/>
          </a:xfrm>
          <a:custGeom>
            <a:avLst/>
            <a:gdLst>
              <a:gd name="connsiteX0" fmla="*/ 0 w 3816345"/>
              <a:gd name="connsiteY0" fmla="*/ 560146 h 7507289"/>
              <a:gd name="connsiteX1" fmla="*/ 1354227 w 3816345"/>
              <a:gd name="connsiteY1" fmla="*/ 0 h 7507289"/>
              <a:gd name="connsiteX2" fmla="*/ 3816345 w 3816345"/>
              <a:gd name="connsiteY2" fmla="*/ 5928741 h 7507289"/>
              <a:gd name="connsiteX3" fmla="*/ 0 w 3816345"/>
              <a:gd name="connsiteY3" fmla="*/ 7507289 h 75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345" h="7507289">
                <a:moveTo>
                  <a:pt x="0" y="560146"/>
                </a:moveTo>
                <a:lnTo>
                  <a:pt x="1354227" y="0"/>
                </a:lnTo>
                <a:lnTo>
                  <a:pt x="3816345" y="5928741"/>
                </a:lnTo>
                <a:lnTo>
                  <a:pt x="0" y="750728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>
            <a:no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3CFA19A-E611-427E-AC86-3F5DEF25F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9169871" y="0"/>
            <a:ext cx="1109661" cy="1667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99D05-5F60-461E-B06B-DD84B194C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10278599" y="0"/>
            <a:ext cx="1109661" cy="1667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D8CB32-308B-4FAB-A499-CE6513A4E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r="12083" b="7877"/>
          <a:stretch/>
        </p:blipFill>
        <p:spPr>
          <a:xfrm>
            <a:off x="11387327" y="0"/>
            <a:ext cx="804673" cy="166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3D9DD-4D57-484C-9022-52F66958B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-9331" y="0"/>
            <a:ext cx="2524125" cy="1667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CD33B-F1E6-48BB-AF93-4E1E3BC1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2517503" y="0"/>
            <a:ext cx="1109661" cy="1667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B7E526-F47A-4EB7-AC56-9A0340582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3626231" y="0"/>
            <a:ext cx="1109661" cy="1667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2B3503-7614-43A7-8D51-879E3789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4734959" y="0"/>
            <a:ext cx="1109661" cy="1667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755DB3D-C3D3-4CEF-B4CB-45D44347D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5843687" y="0"/>
            <a:ext cx="1109661" cy="1667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0BFD6A-51BF-479E-B2FB-F2805512D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6952415" y="0"/>
            <a:ext cx="1109661" cy="1667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10B187-7435-4452-8105-8FFE88EA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8061143" y="0"/>
            <a:ext cx="1109661" cy="1667199"/>
          </a:xfrm>
          <a:prstGeom prst="rect">
            <a:avLst/>
          </a:prstGeom>
        </p:spPr>
      </p:pic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D540724C-B123-417A-8E8D-971F38BD662A}"/>
              </a:ext>
            </a:extLst>
          </p:cNvPr>
          <p:cNvSpPr/>
          <p:nvPr/>
        </p:nvSpPr>
        <p:spPr>
          <a:xfrm>
            <a:off x="1435121" y="503476"/>
            <a:ext cx="5205433" cy="79633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800" dirty="0">
                <a:solidFill>
                  <a:srgbClr val="E2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H Kodchasal" panose="02000506000000020004" pitchFamily="2" charset="-34"/>
              </a:rPr>
              <a:t>The Power of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8757CD24-C6DC-4CE1-A718-878DD5DF1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3322130" y="6437545"/>
            <a:ext cx="1109661" cy="643481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0CB8015E-BB8E-42BA-9B6F-053C4D0F7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2211643" y="6437545"/>
            <a:ext cx="1109661" cy="643481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017C7C8E-BF4D-424F-B2C2-B4AE253B1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1156" y="6437545"/>
            <a:ext cx="1109661" cy="643481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1799FB2D-9990-4950-A4E0-7B55E6817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-9331" y="6437545"/>
            <a:ext cx="1109661" cy="643481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DF9AC998-1E05-4683-B0A6-ED3A33280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4432617" y="6437545"/>
            <a:ext cx="1109661" cy="643481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798FC05F-86BD-4657-923B-2F2B5C5DF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5543104" y="6437545"/>
            <a:ext cx="1109661" cy="643481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DAC9FB4A-18C5-4922-90F6-432D4A110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6653591" y="6437545"/>
            <a:ext cx="1109661" cy="6434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BE2EA7-1611-4C3D-9FB2-78902B0CC3EB}"/>
              </a:ext>
            </a:extLst>
          </p:cNvPr>
          <p:cNvSpPr txBox="1">
            <a:spLocks/>
          </p:cNvSpPr>
          <p:nvPr/>
        </p:nvSpPr>
        <p:spPr>
          <a:xfrm>
            <a:off x="8582515" y="5733674"/>
            <a:ext cx="3215785" cy="643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b="1" dirty="0">
                <a:solidFill>
                  <a:srgbClr val="009C7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C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8DE5B5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BCCAB6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L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B2D145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EFFA00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R</a:t>
            </a: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DBFDA05D-3B5B-428E-A07C-B7068DE8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7764078" y="6437545"/>
            <a:ext cx="1109661" cy="643481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63275303-FC8D-4227-A48C-865C730F1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8874565" y="6437546"/>
            <a:ext cx="1109661" cy="643480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0D242D3E-45BE-40F0-9AFD-5DD87DDB9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9985052" y="6437545"/>
            <a:ext cx="1109661" cy="643481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53CB786C-9E40-4537-AA92-5DCC7B768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95535" y="6437545"/>
            <a:ext cx="1109661" cy="6434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C76FA0A-D9A9-43E2-B73E-DA91A88B3D3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" t="6447" b="39698"/>
          <a:stretch/>
        </p:blipFill>
        <p:spPr>
          <a:xfrm>
            <a:off x="-9331" y="1667200"/>
            <a:ext cx="5862759" cy="4770346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B5035D95-C3E2-4B7C-A16A-0117991E7B3C}"/>
              </a:ext>
            </a:extLst>
          </p:cNvPr>
          <p:cNvGrpSpPr/>
          <p:nvPr/>
        </p:nvGrpSpPr>
        <p:grpSpPr>
          <a:xfrm>
            <a:off x="10414561" y="1447800"/>
            <a:ext cx="1674496" cy="167898"/>
            <a:chOff x="8433361" y="0"/>
            <a:chExt cx="1674496" cy="16789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CBA374F-BB5A-4A8F-8A65-D379F80E24ED}"/>
                </a:ext>
              </a:extLst>
            </p:cNvPr>
            <p:cNvSpPr/>
            <p:nvPr/>
          </p:nvSpPr>
          <p:spPr>
            <a:xfrm>
              <a:off x="8433361" y="0"/>
              <a:ext cx="322363" cy="167898"/>
            </a:xfrm>
            <a:prstGeom prst="rect">
              <a:avLst/>
            </a:prstGeom>
            <a:solidFill>
              <a:srgbClr val="009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B854954-D383-4305-B376-7E7AF7C92476}"/>
                </a:ext>
              </a:extLst>
            </p:cNvPr>
            <p:cNvSpPr/>
            <p:nvPr/>
          </p:nvSpPr>
          <p:spPr>
            <a:xfrm>
              <a:off x="8771394" y="0"/>
              <a:ext cx="322363" cy="167898"/>
            </a:xfrm>
            <a:prstGeom prst="rect">
              <a:avLst/>
            </a:prstGeom>
            <a:solidFill>
              <a:srgbClr val="8DE5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1F285D-F53C-4A5A-9CD3-6657AD607EC5}"/>
                </a:ext>
              </a:extLst>
            </p:cNvPr>
            <p:cNvSpPr/>
            <p:nvPr/>
          </p:nvSpPr>
          <p:spPr>
            <a:xfrm>
              <a:off x="9447460" y="0"/>
              <a:ext cx="322363" cy="167898"/>
            </a:xfrm>
            <a:prstGeom prst="rect">
              <a:avLst/>
            </a:prstGeom>
            <a:solidFill>
              <a:srgbClr val="B2D1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510C433-EC77-4EE9-A7BB-89F71948FDF2}"/>
                </a:ext>
              </a:extLst>
            </p:cNvPr>
            <p:cNvSpPr/>
            <p:nvPr/>
          </p:nvSpPr>
          <p:spPr>
            <a:xfrm>
              <a:off x="9109427" y="0"/>
              <a:ext cx="322363" cy="167898"/>
            </a:xfrm>
            <a:prstGeom prst="rect">
              <a:avLst/>
            </a:prstGeom>
            <a:solidFill>
              <a:srgbClr val="8DA5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6392391-45F7-46C4-A88B-6677E306037B}"/>
                </a:ext>
              </a:extLst>
            </p:cNvPr>
            <p:cNvSpPr/>
            <p:nvPr/>
          </p:nvSpPr>
          <p:spPr>
            <a:xfrm>
              <a:off x="9785494" y="0"/>
              <a:ext cx="322363" cy="167898"/>
            </a:xfrm>
            <a:prstGeom prst="rect">
              <a:avLst/>
            </a:prstGeom>
            <a:solidFill>
              <a:srgbClr val="EFFA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CF1FA7F-26EF-4C8F-B38E-D759005EB7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9" r="2" b="27777"/>
          <a:stretch/>
        </p:blipFill>
        <p:spPr>
          <a:xfrm>
            <a:off x="-403629" y="1397160"/>
            <a:ext cx="392943" cy="269177"/>
          </a:xfrm>
          <a:prstGeom prst="rect">
            <a:avLst/>
          </a:prstGeom>
        </p:spPr>
      </p:pic>
      <p:pic>
        <p:nvPicPr>
          <p:cNvPr id="51" name="Picture 50" descr="A blue bowl&#10;&#10;Description automatically generated">
            <a:extLst>
              <a:ext uri="{FF2B5EF4-FFF2-40B4-BE49-F238E27FC236}">
                <a16:creationId xmlns:a16="http://schemas.microsoft.com/office/drawing/2014/main" id="{DA349658-30E9-46F0-82AD-F29B09E801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4" b="33466"/>
          <a:stretch/>
        </p:blipFill>
        <p:spPr>
          <a:xfrm>
            <a:off x="12217831" y="1666337"/>
            <a:ext cx="351042" cy="197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7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E02F8FE3-EEBC-4128-8174-3AD63112AEA2}"/>
              </a:ext>
            </a:extLst>
          </p:cNvPr>
          <p:cNvSpPr/>
          <p:nvPr/>
        </p:nvSpPr>
        <p:spPr>
          <a:xfrm rot="1353143">
            <a:off x="9378715" y="-45199"/>
            <a:ext cx="3816345" cy="7507289"/>
          </a:xfrm>
          <a:custGeom>
            <a:avLst/>
            <a:gdLst>
              <a:gd name="connsiteX0" fmla="*/ 0 w 3816345"/>
              <a:gd name="connsiteY0" fmla="*/ 560146 h 7507289"/>
              <a:gd name="connsiteX1" fmla="*/ 1354227 w 3816345"/>
              <a:gd name="connsiteY1" fmla="*/ 0 h 7507289"/>
              <a:gd name="connsiteX2" fmla="*/ 3816345 w 3816345"/>
              <a:gd name="connsiteY2" fmla="*/ 5928741 h 7507289"/>
              <a:gd name="connsiteX3" fmla="*/ 0 w 3816345"/>
              <a:gd name="connsiteY3" fmla="*/ 7507289 h 75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345" h="7507289">
                <a:moveTo>
                  <a:pt x="0" y="560146"/>
                </a:moveTo>
                <a:lnTo>
                  <a:pt x="1354227" y="0"/>
                </a:lnTo>
                <a:lnTo>
                  <a:pt x="3816345" y="5928741"/>
                </a:lnTo>
                <a:lnTo>
                  <a:pt x="0" y="750728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>
            <a:no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3CFA19A-E611-427E-AC86-3F5DEF25F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9169871" y="0"/>
            <a:ext cx="1109661" cy="1667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99D05-5F60-461E-B06B-DD84B194C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10278599" y="0"/>
            <a:ext cx="1109661" cy="1667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D8CB32-308B-4FAB-A499-CE6513A4E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r="12083" b="7877"/>
          <a:stretch/>
        </p:blipFill>
        <p:spPr>
          <a:xfrm>
            <a:off x="11387327" y="0"/>
            <a:ext cx="804673" cy="166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3D9DD-4D57-484C-9022-52F66958B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-9331" y="0"/>
            <a:ext cx="2524125" cy="1667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CD33B-F1E6-48BB-AF93-4E1E3BC1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2517503" y="0"/>
            <a:ext cx="1109661" cy="1667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B7E526-F47A-4EB7-AC56-9A0340582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3626231" y="0"/>
            <a:ext cx="1109661" cy="1667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2B3503-7614-43A7-8D51-879E3789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4734959" y="0"/>
            <a:ext cx="1109661" cy="1667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755DB3D-C3D3-4CEF-B4CB-45D44347D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5843687" y="0"/>
            <a:ext cx="1109661" cy="1667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0BFD6A-51BF-479E-B2FB-F2805512D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6952415" y="0"/>
            <a:ext cx="1109661" cy="1667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10B187-7435-4452-8105-8FFE88EA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8061143" y="0"/>
            <a:ext cx="1109661" cy="1667199"/>
          </a:xfrm>
          <a:prstGeom prst="rect">
            <a:avLst/>
          </a:prstGeom>
        </p:spPr>
      </p:pic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D540724C-B123-417A-8E8D-971F38BD662A}"/>
              </a:ext>
            </a:extLst>
          </p:cNvPr>
          <p:cNvSpPr/>
          <p:nvPr/>
        </p:nvSpPr>
        <p:spPr>
          <a:xfrm>
            <a:off x="1435121" y="503476"/>
            <a:ext cx="5205433" cy="79633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800" dirty="0">
                <a:solidFill>
                  <a:srgbClr val="E2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H Kodchasal" panose="02000506000000020004" pitchFamily="2" charset="-34"/>
              </a:rPr>
              <a:t>The Power of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8757CD24-C6DC-4CE1-A718-878DD5DF13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3322130" y="6437545"/>
            <a:ext cx="1109661" cy="643481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0CB8015E-BB8E-42BA-9B6F-053C4D0F7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2211643" y="6437545"/>
            <a:ext cx="1109661" cy="643481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017C7C8E-BF4D-424F-B2C2-B4AE253B17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1156" y="6437545"/>
            <a:ext cx="1109661" cy="643481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1799FB2D-9990-4950-A4E0-7B55E6817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-9331" y="6437545"/>
            <a:ext cx="1109661" cy="643481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DF9AC998-1E05-4683-B0A6-ED3A332801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4432617" y="6437545"/>
            <a:ext cx="1109661" cy="643481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798FC05F-86BD-4657-923B-2F2B5C5DF5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5543104" y="6437545"/>
            <a:ext cx="1109661" cy="643481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DAC9FB4A-18C5-4922-90F6-432D4A1103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6653591" y="6437545"/>
            <a:ext cx="1109661" cy="6434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CBE2EA7-1611-4C3D-9FB2-78902B0CC3EB}"/>
              </a:ext>
            </a:extLst>
          </p:cNvPr>
          <p:cNvSpPr txBox="1">
            <a:spLocks/>
          </p:cNvSpPr>
          <p:nvPr/>
        </p:nvSpPr>
        <p:spPr>
          <a:xfrm>
            <a:off x="8582515" y="5733674"/>
            <a:ext cx="3215785" cy="643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b="1" dirty="0">
                <a:solidFill>
                  <a:srgbClr val="E65D6D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C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91677D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FEA192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L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rgbClr val="FDDAB2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O</a:t>
            </a:r>
            <a:r>
              <a:rPr lang="en-US" sz="5500" b="1" dirty="0">
                <a:solidFill>
                  <a:srgbClr val="FAFFFC"/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 </a:t>
            </a:r>
            <a:r>
              <a:rPr lang="en-US" sz="5500" b="1" dirty="0">
                <a:solidFill>
                  <a:schemeClr val="bg1">
                    <a:lumMod val="85000"/>
                  </a:schemeClr>
                </a:solidFill>
                <a:latin typeface="Bahnschrift SemiBold Condensed" panose="020B0502040204020203" pitchFamily="34" charset="0"/>
                <a:ea typeface="+mj-ea"/>
                <a:cs typeface="+mj-cs"/>
              </a:rPr>
              <a:t>R</a:t>
            </a:r>
          </a:p>
        </p:txBody>
      </p:sp>
      <p:pic>
        <p:nvPicPr>
          <p:cNvPr id="375" name="Picture 374">
            <a:extLst>
              <a:ext uri="{FF2B5EF4-FFF2-40B4-BE49-F238E27FC236}">
                <a16:creationId xmlns:a16="http://schemas.microsoft.com/office/drawing/2014/main" id="{DBFDA05D-3B5B-428E-A07C-B7068DE82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7764078" y="6437545"/>
            <a:ext cx="1109661" cy="643481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63275303-FC8D-4227-A48C-865C730F1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8874565" y="6437546"/>
            <a:ext cx="1109661" cy="643480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0D242D3E-45BE-40F0-9AFD-5DD87DDB96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9985052" y="6437545"/>
            <a:ext cx="1109661" cy="643481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53CB786C-9E40-4537-AA92-5DCC7B7680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95535" y="6437545"/>
            <a:ext cx="1109661" cy="64348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C1987BE-FEF7-4E38-8647-09D66DF356B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9" r="2" b="27777"/>
          <a:stretch/>
        </p:blipFill>
        <p:spPr>
          <a:xfrm>
            <a:off x="-12700" y="1667199"/>
            <a:ext cx="6951589" cy="47620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A208216-E36E-471A-A56C-05B94EC1C4B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" t="6447" b="39698"/>
          <a:stretch/>
        </p:blipFill>
        <p:spPr>
          <a:xfrm>
            <a:off x="6915201" y="7081026"/>
            <a:ext cx="265513" cy="216040"/>
          </a:xfrm>
          <a:custGeom>
            <a:avLst/>
            <a:gdLst/>
            <a:ahLst/>
            <a:cxnLst/>
            <a:rect l="l" t="t" r="r" b="b"/>
            <a:pathLst>
              <a:path w="8436340" h="6858000">
                <a:moveTo>
                  <a:pt x="6950358" y="3911316"/>
                </a:moveTo>
                <a:lnTo>
                  <a:pt x="6950358" y="3925503"/>
                </a:lnTo>
                <a:lnTo>
                  <a:pt x="6948404" y="3918409"/>
                </a:lnTo>
                <a:close/>
                <a:moveTo>
                  <a:pt x="890899" y="2071857"/>
                </a:moveTo>
                <a:cubicBezTo>
                  <a:pt x="890899" y="2071857"/>
                  <a:pt x="890899" y="2071857"/>
                  <a:pt x="4934362" y="2071857"/>
                </a:cubicBezTo>
                <a:cubicBezTo>
                  <a:pt x="5187625" y="2071857"/>
                  <a:pt x="5432153" y="2211072"/>
                  <a:pt x="5554418" y="2437296"/>
                </a:cubicBezTo>
                <a:cubicBezTo>
                  <a:pt x="5554418" y="2437296"/>
                  <a:pt x="5554418" y="2437296"/>
                  <a:pt x="7580515" y="5926372"/>
                </a:cubicBezTo>
                <a:cubicBezTo>
                  <a:pt x="7711513" y="6143896"/>
                  <a:pt x="7711513" y="6422327"/>
                  <a:pt x="7580515" y="6639850"/>
                </a:cubicBezTo>
                <a:cubicBezTo>
                  <a:pt x="7580515" y="6639850"/>
                  <a:pt x="7580515" y="6639850"/>
                  <a:pt x="7473670" y="6823844"/>
                </a:cubicBezTo>
                <a:lnTo>
                  <a:pt x="7453836" y="6858000"/>
                </a:lnTo>
                <a:lnTo>
                  <a:pt x="0" y="6858000"/>
                </a:lnTo>
                <a:lnTo>
                  <a:pt x="0" y="2890622"/>
                </a:lnTo>
                <a:lnTo>
                  <a:pt x="78831" y="2754282"/>
                </a:lnTo>
                <a:cubicBezTo>
                  <a:pt x="137995" y="2651956"/>
                  <a:pt x="199068" y="2546330"/>
                  <a:pt x="262110" y="2437296"/>
                </a:cubicBezTo>
                <a:cubicBezTo>
                  <a:pt x="393108" y="2211072"/>
                  <a:pt x="628904" y="2071857"/>
                  <a:pt x="890899" y="2071857"/>
                </a:cubicBezTo>
                <a:close/>
                <a:moveTo>
                  <a:pt x="6355444" y="753840"/>
                </a:moveTo>
                <a:cubicBezTo>
                  <a:pt x="6355444" y="753840"/>
                  <a:pt x="6355444" y="753840"/>
                  <a:pt x="7595013" y="753840"/>
                </a:cubicBezTo>
                <a:cubicBezTo>
                  <a:pt x="7672653" y="753840"/>
                  <a:pt x="7747616" y="796518"/>
                  <a:pt x="7785098" y="865869"/>
                </a:cubicBezTo>
                <a:cubicBezTo>
                  <a:pt x="7785098" y="865869"/>
                  <a:pt x="7785098" y="865869"/>
                  <a:pt x="8406222" y="1935484"/>
                </a:cubicBezTo>
                <a:cubicBezTo>
                  <a:pt x="8446380" y="2002169"/>
                  <a:pt x="8446380" y="2087523"/>
                  <a:pt x="8406222" y="2154207"/>
                </a:cubicBezTo>
                <a:cubicBezTo>
                  <a:pt x="8406222" y="2154207"/>
                  <a:pt x="8406222" y="2154207"/>
                  <a:pt x="7785098" y="3223823"/>
                </a:cubicBezTo>
                <a:cubicBezTo>
                  <a:pt x="7747616" y="3293174"/>
                  <a:pt x="7672653" y="3335852"/>
                  <a:pt x="7595013" y="3335852"/>
                </a:cubicBezTo>
                <a:cubicBezTo>
                  <a:pt x="7595013" y="3335852"/>
                  <a:pt x="7595013" y="3335852"/>
                  <a:pt x="6355444" y="3335852"/>
                </a:cubicBezTo>
                <a:cubicBezTo>
                  <a:pt x="6275127" y="3335852"/>
                  <a:pt x="6202841" y="3293174"/>
                  <a:pt x="6162682" y="3223823"/>
                </a:cubicBezTo>
                <a:cubicBezTo>
                  <a:pt x="6162682" y="3223823"/>
                  <a:pt x="6162682" y="3223823"/>
                  <a:pt x="5544237" y="2154207"/>
                </a:cubicBezTo>
                <a:cubicBezTo>
                  <a:pt x="5504078" y="2087523"/>
                  <a:pt x="5504078" y="2002169"/>
                  <a:pt x="5544237" y="1935484"/>
                </a:cubicBezTo>
                <a:cubicBezTo>
                  <a:pt x="5544237" y="1935484"/>
                  <a:pt x="5544237" y="1935484"/>
                  <a:pt x="6162682" y="865869"/>
                </a:cubicBezTo>
                <a:cubicBezTo>
                  <a:pt x="6202841" y="796518"/>
                  <a:pt x="6275127" y="753840"/>
                  <a:pt x="6355444" y="753840"/>
                </a:cubicBezTo>
                <a:close/>
                <a:moveTo>
                  <a:pt x="0" y="0"/>
                </a:moveTo>
                <a:lnTo>
                  <a:pt x="6535339" y="0"/>
                </a:lnTo>
                <a:lnTo>
                  <a:pt x="6421432" y="196155"/>
                </a:lnTo>
                <a:cubicBezTo>
                  <a:pt x="6196056" y="584267"/>
                  <a:pt x="5928944" y="1044253"/>
                  <a:pt x="5612367" y="1589421"/>
                </a:cubicBezTo>
                <a:cubicBezTo>
                  <a:pt x="5490102" y="1815646"/>
                  <a:pt x="5245573" y="1954861"/>
                  <a:pt x="4992310" y="1954861"/>
                </a:cubicBezTo>
                <a:cubicBezTo>
                  <a:pt x="4992310" y="1954861"/>
                  <a:pt x="4992310" y="1954861"/>
                  <a:pt x="948847" y="1954861"/>
                </a:cubicBezTo>
                <a:cubicBezTo>
                  <a:pt x="686852" y="1954861"/>
                  <a:pt x="451057" y="1815646"/>
                  <a:pt x="320058" y="1589421"/>
                </a:cubicBezTo>
                <a:cubicBezTo>
                  <a:pt x="320058" y="1589421"/>
                  <a:pt x="320058" y="1589421"/>
                  <a:pt x="4048" y="1042874"/>
                </a:cubicBezTo>
                <a:lnTo>
                  <a:pt x="0" y="1035874"/>
                </a:lnTo>
                <a:close/>
              </a:path>
            </a:pathLst>
          </a:cu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BCD97339-7C3F-4091-A527-92607B70E20F}"/>
              </a:ext>
            </a:extLst>
          </p:cNvPr>
          <p:cNvGrpSpPr/>
          <p:nvPr/>
        </p:nvGrpSpPr>
        <p:grpSpPr>
          <a:xfrm>
            <a:off x="10086743" y="1447445"/>
            <a:ext cx="2011828" cy="169608"/>
            <a:chOff x="533889" y="223388"/>
            <a:chExt cx="2011828" cy="16960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024DF0B-FAF0-40D7-9939-A8ADC34893CB}"/>
                </a:ext>
              </a:extLst>
            </p:cNvPr>
            <p:cNvSpPr/>
            <p:nvPr/>
          </p:nvSpPr>
          <p:spPr>
            <a:xfrm>
              <a:off x="533889" y="225098"/>
              <a:ext cx="322363" cy="167898"/>
            </a:xfrm>
            <a:prstGeom prst="rect">
              <a:avLst/>
            </a:prstGeom>
            <a:solidFill>
              <a:srgbClr val="C9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69FAB618-1503-4E89-9534-B69616771CF3}"/>
                </a:ext>
              </a:extLst>
            </p:cNvPr>
            <p:cNvSpPr/>
            <p:nvPr/>
          </p:nvSpPr>
          <p:spPr>
            <a:xfrm>
              <a:off x="871922" y="225098"/>
              <a:ext cx="322363" cy="167898"/>
            </a:xfrm>
            <a:prstGeom prst="rect">
              <a:avLst/>
            </a:prstGeom>
            <a:solidFill>
              <a:srgbClr val="94A5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205AF59-0D4B-41D3-9924-471DBC271CFC}"/>
                </a:ext>
              </a:extLst>
            </p:cNvPr>
            <p:cNvSpPr/>
            <p:nvPr/>
          </p:nvSpPr>
          <p:spPr>
            <a:xfrm>
              <a:off x="1547989" y="225098"/>
              <a:ext cx="322363" cy="167898"/>
            </a:xfrm>
            <a:prstGeom prst="rect">
              <a:avLst/>
            </a:prstGeom>
            <a:solidFill>
              <a:srgbClr val="E65D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2687530-ACF5-47CD-952F-FC705525D83F}"/>
                </a:ext>
              </a:extLst>
            </p:cNvPr>
            <p:cNvSpPr/>
            <p:nvPr/>
          </p:nvSpPr>
          <p:spPr>
            <a:xfrm>
              <a:off x="1209955" y="225098"/>
              <a:ext cx="322363" cy="167898"/>
            </a:xfrm>
            <a:prstGeom prst="rect">
              <a:avLst/>
            </a:prstGeom>
            <a:solidFill>
              <a:srgbClr val="9167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4FC3488-2D99-4E17-97C2-49909A395628}"/>
                </a:ext>
              </a:extLst>
            </p:cNvPr>
            <p:cNvSpPr/>
            <p:nvPr/>
          </p:nvSpPr>
          <p:spPr>
            <a:xfrm>
              <a:off x="1886022" y="225098"/>
              <a:ext cx="322363" cy="167898"/>
            </a:xfrm>
            <a:prstGeom prst="rect">
              <a:avLst/>
            </a:prstGeom>
            <a:solidFill>
              <a:srgbClr val="FEA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473E9C75-803E-4CBA-8F29-40D756F47C3E}"/>
                </a:ext>
              </a:extLst>
            </p:cNvPr>
            <p:cNvSpPr/>
            <p:nvPr/>
          </p:nvSpPr>
          <p:spPr>
            <a:xfrm>
              <a:off x="2223354" y="223388"/>
              <a:ext cx="322363" cy="167898"/>
            </a:xfrm>
            <a:prstGeom prst="rect">
              <a:avLst/>
            </a:prstGeom>
            <a:solidFill>
              <a:srgbClr val="F9DB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7529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A0A422B7-B41E-4EE4-8039-66C5CD53D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786" y="1679899"/>
            <a:ext cx="1551721" cy="2343859"/>
          </a:xfrm>
          <a:prstGeom prst="rect">
            <a:avLst/>
          </a:prstGeom>
          <a:ln w="15875">
            <a:noFill/>
          </a:ln>
        </p:spPr>
      </p:pic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E02F8FE3-EEBC-4128-8174-3AD63112AEA2}"/>
              </a:ext>
            </a:extLst>
          </p:cNvPr>
          <p:cNvSpPr/>
          <p:nvPr/>
        </p:nvSpPr>
        <p:spPr>
          <a:xfrm rot="1353143">
            <a:off x="9378715" y="-45199"/>
            <a:ext cx="3816345" cy="7507289"/>
          </a:xfrm>
          <a:custGeom>
            <a:avLst/>
            <a:gdLst>
              <a:gd name="connsiteX0" fmla="*/ 0 w 3816345"/>
              <a:gd name="connsiteY0" fmla="*/ 560146 h 7507289"/>
              <a:gd name="connsiteX1" fmla="*/ 1354227 w 3816345"/>
              <a:gd name="connsiteY1" fmla="*/ 0 h 7507289"/>
              <a:gd name="connsiteX2" fmla="*/ 3816345 w 3816345"/>
              <a:gd name="connsiteY2" fmla="*/ 5928741 h 7507289"/>
              <a:gd name="connsiteX3" fmla="*/ 0 w 3816345"/>
              <a:gd name="connsiteY3" fmla="*/ 7507289 h 75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345" h="7507289">
                <a:moveTo>
                  <a:pt x="0" y="560146"/>
                </a:moveTo>
                <a:lnTo>
                  <a:pt x="1354227" y="0"/>
                </a:lnTo>
                <a:lnTo>
                  <a:pt x="3816345" y="5928741"/>
                </a:lnTo>
                <a:lnTo>
                  <a:pt x="0" y="7507289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>
            <a:no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3CFA19A-E611-427E-AC86-3F5DEF25F3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9169871" y="0"/>
            <a:ext cx="1109661" cy="1667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99D05-5F60-461E-B06B-DD84B194C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10278599" y="0"/>
            <a:ext cx="1109661" cy="1667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D8CB32-308B-4FAB-A499-CE6513A4E9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r="12083" b="7877"/>
          <a:stretch/>
        </p:blipFill>
        <p:spPr>
          <a:xfrm>
            <a:off x="11387327" y="0"/>
            <a:ext cx="804673" cy="166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3D9DD-4D57-484C-9022-52F66958B8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-9331" y="0"/>
            <a:ext cx="2524125" cy="1667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CD33B-F1E6-48BB-AF93-4E1E3BC12D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2517503" y="0"/>
            <a:ext cx="1109661" cy="1667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B7E526-F47A-4EB7-AC56-9A03405826D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3626231" y="0"/>
            <a:ext cx="1109661" cy="1667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2B3503-7614-43A7-8D51-879E378975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4734959" y="0"/>
            <a:ext cx="1109661" cy="1667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755DB3D-C3D3-4CEF-B4CB-45D44347D7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5843687" y="0"/>
            <a:ext cx="1109661" cy="1667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0BFD6A-51BF-479E-B2FB-F2805512D9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6952415" y="0"/>
            <a:ext cx="1109661" cy="1667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10B187-7435-4452-8105-8FFE88EA0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8061143" y="0"/>
            <a:ext cx="1109661" cy="1667199"/>
          </a:xfrm>
          <a:prstGeom prst="rect">
            <a:avLst/>
          </a:prstGeom>
        </p:spPr>
      </p:pic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D540724C-B123-417A-8E8D-971F38BD662A}"/>
              </a:ext>
            </a:extLst>
          </p:cNvPr>
          <p:cNvSpPr/>
          <p:nvPr/>
        </p:nvSpPr>
        <p:spPr>
          <a:xfrm>
            <a:off x="1435121" y="503476"/>
            <a:ext cx="5205433" cy="79633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800" dirty="0">
                <a:solidFill>
                  <a:srgbClr val="E2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H Kodchasal" panose="02000506000000020004" pitchFamily="2" charset="-34"/>
              </a:rPr>
              <a:t>The Power of</a:t>
            </a:r>
          </a:p>
        </p:txBody>
      </p:sp>
      <p:pic>
        <p:nvPicPr>
          <p:cNvPr id="369" name="Picture 368">
            <a:extLst>
              <a:ext uri="{FF2B5EF4-FFF2-40B4-BE49-F238E27FC236}">
                <a16:creationId xmlns:a16="http://schemas.microsoft.com/office/drawing/2014/main" id="{8757CD24-C6DC-4CE1-A718-878DD5DF13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3322130" y="6437545"/>
            <a:ext cx="1109661" cy="643481"/>
          </a:xfrm>
          <a:prstGeom prst="rect">
            <a:avLst/>
          </a:prstGeom>
        </p:spPr>
      </p:pic>
      <p:pic>
        <p:nvPicPr>
          <p:cNvPr id="370" name="Picture 369">
            <a:extLst>
              <a:ext uri="{FF2B5EF4-FFF2-40B4-BE49-F238E27FC236}">
                <a16:creationId xmlns:a16="http://schemas.microsoft.com/office/drawing/2014/main" id="{0CB8015E-BB8E-42BA-9B6F-053C4D0F77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2211643" y="6437545"/>
            <a:ext cx="1109661" cy="643481"/>
          </a:xfrm>
          <a:prstGeom prst="rect">
            <a:avLst/>
          </a:prstGeom>
        </p:spPr>
      </p:pic>
      <p:pic>
        <p:nvPicPr>
          <p:cNvPr id="371" name="Picture 370">
            <a:extLst>
              <a:ext uri="{FF2B5EF4-FFF2-40B4-BE49-F238E27FC236}">
                <a16:creationId xmlns:a16="http://schemas.microsoft.com/office/drawing/2014/main" id="{017C7C8E-BF4D-424F-B2C2-B4AE253B17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1156" y="6437545"/>
            <a:ext cx="1109661" cy="643481"/>
          </a:xfrm>
          <a:prstGeom prst="rect">
            <a:avLst/>
          </a:prstGeom>
        </p:spPr>
      </p:pic>
      <p:pic>
        <p:nvPicPr>
          <p:cNvPr id="372" name="Picture 371">
            <a:extLst>
              <a:ext uri="{FF2B5EF4-FFF2-40B4-BE49-F238E27FC236}">
                <a16:creationId xmlns:a16="http://schemas.microsoft.com/office/drawing/2014/main" id="{1799FB2D-9990-4950-A4E0-7B55E68175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-9331" y="6437545"/>
            <a:ext cx="1109661" cy="643481"/>
          </a:xfrm>
          <a:prstGeom prst="rect">
            <a:avLst/>
          </a:prstGeom>
        </p:spPr>
      </p:pic>
      <p:pic>
        <p:nvPicPr>
          <p:cNvPr id="376" name="Picture 375">
            <a:extLst>
              <a:ext uri="{FF2B5EF4-FFF2-40B4-BE49-F238E27FC236}">
                <a16:creationId xmlns:a16="http://schemas.microsoft.com/office/drawing/2014/main" id="{DF9AC998-1E05-4683-B0A6-ED3A3328011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4432617" y="6437545"/>
            <a:ext cx="1109661" cy="643481"/>
          </a:xfrm>
          <a:prstGeom prst="rect">
            <a:avLst/>
          </a:prstGeom>
        </p:spPr>
      </p:pic>
      <p:pic>
        <p:nvPicPr>
          <p:cNvPr id="377" name="Picture 376">
            <a:extLst>
              <a:ext uri="{FF2B5EF4-FFF2-40B4-BE49-F238E27FC236}">
                <a16:creationId xmlns:a16="http://schemas.microsoft.com/office/drawing/2014/main" id="{798FC05F-86BD-4657-923B-2F2B5C5DF5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5543104" y="6437545"/>
            <a:ext cx="1109661" cy="643481"/>
          </a:xfrm>
          <a:prstGeom prst="rect">
            <a:avLst/>
          </a:prstGeom>
        </p:spPr>
      </p:pic>
      <p:pic>
        <p:nvPicPr>
          <p:cNvPr id="378" name="Picture 377">
            <a:extLst>
              <a:ext uri="{FF2B5EF4-FFF2-40B4-BE49-F238E27FC236}">
                <a16:creationId xmlns:a16="http://schemas.microsoft.com/office/drawing/2014/main" id="{DAC9FB4A-18C5-4922-90F6-432D4A11039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6653591" y="6437545"/>
            <a:ext cx="1109661" cy="643481"/>
          </a:xfrm>
          <a:prstGeom prst="rect">
            <a:avLst/>
          </a:prstGeom>
        </p:spPr>
      </p:pic>
      <p:pic>
        <p:nvPicPr>
          <p:cNvPr id="375" name="Picture 374">
            <a:extLst>
              <a:ext uri="{FF2B5EF4-FFF2-40B4-BE49-F238E27FC236}">
                <a16:creationId xmlns:a16="http://schemas.microsoft.com/office/drawing/2014/main" id="{DBFDA05D-3B5B-428E-A07C-B7068DE82B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7764078" y="6437545"/>
            <a:ext cx="1109661" cy="643481"/>
          </a:xfrm>
          <a:prstGeom prst="rect">
            <a:avLst/>
          </a:prstGeom>
        </p:spPr>
      </p:pic>
      <p:pic>
        <p:nvPicPr>
          <p:cNvPr id="374" name="Picture 373">
            <a:extLst>
              <a:ext uri="{FF2B5EF4-FFF2-40B4-BE49-F238E27FC236}">
                <a16:creationId xmlns:a16="http://schemas.microsoft.com/office/drawing/2014/main" id="{63275303-FC8D-4227-A48C-865C730F10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8874565" y="6437546"/>
            <a:ext cx="1109661" cy="643480"/>
          </a:xfrm>
          <a:prstGeom prst="rect">
            <a:avLst/>
          </a:prstGeom>
        </p:spPr>
      </p:pic>
      <p:pic>
        <p:nvPicPr>
          <p:cNvPr id="373" name="Picture 372">
            <a:extLst>
              <a:ext uri="{FF2B5EF4-FFF2-40B4-BE49-F238E27FC236}">
                <a16:creationId xmlns:a16="http://schemas.microsoft.com/office/drawing/2014/main" id="{0D242D3E-45BE-40F0-9AFD-5DD87DDB96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9985052" y="6437545"/>
            <a:ext cx="1109661" cy="643481"/>
          </a:xfrm>
          <a:prstGeom prst="rect">
            <a:avLst/>
          </a:prstGeom>
        </p:spPr>
      </p:pic>
      <p:pic>
        <p:nvPicPr>
          <p:cNvPr id="379" name="Picture 378">
            <a:extLst>
              <a:ext uri="{FF2B5EF4-FFF2-40B4-BE49-F238E27FC236}">
                <a16:creationId xmlns:a16="http://schemas.microsoft.com/office/drawing/2014/main" id="{53CB786C-9E40-4537-AA92-5DCC7B7680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23361"/>
          <a:stretch/>
        </p:blipFill>
        <p:spPr>
          <a:xfrm>
            <a:off x="11095535" y="6437545"/>
            <a:ext cx="1109661" cy="64348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2033615-6193-4972-976C-3780555F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7" y="1679899"/>
            <a:ext cx="2343859" cy="2343859"/>
          </a:xfrm>
          <a:prstGeom prst="rect">
            <a:avLst/>
          </a:prstGeom>
          <a:ln w="15875">
            <a:noFill/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97A8D4-8BBD-4BDE-BE68-AA2DFF14D1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992" y="1679899"/>
            <a:ext cx="2343859" cy="2343859"/>
          </a:xfrm>
          <a:prstGeom prst="rect">
            <a:avLst/>
          </a:prstGeom>
          <a:ln w="15875">
            <a:noFill/>
          </a:ln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7F6C323-5F57-47B9-8D6E-31E4F96619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4837" y="1679899"/>
            <a:ext cx="2434963" cy="2343859"/>
          </a:xfrm>
          <a:prstGeom prst="rect">
            <a:avLst/>
          </a:prstGeom>
          <a:ln w="15875">
            <a:noFill/>
          </a:ln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BD318AF-F503-4B11-A7DF-E2CB2B4018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3491" y="1262212"/>
            <a:ext cx="2771202" cy="2761546"/>
          </a:xfrm>
          <a:prstGeom prst="rect">
            <a:avLst/>
          </a:prstGeom>
          <a:ln w="15875">
            <a:noFill/>
          </a:ln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6D7EA6B-8A1A-4D41-8C8E-5AE3EB6EE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663" y="4093686"/>
            <a:ext cx="2558563" cy="2343859"/>
          </a:xfrm>
          <a:prstGeom prst="rect">
            <a:avLst/>
          </a:prstGeom>
          <a:ln w="15875">
            <a:noFill/>
          </a:ln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AA58BE06-978A-4D20-8C76-BF84DE24C3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67169" y="4553527"/>
            <a:ext cx="1857760" cy="1884018"/>
          </a:xfrm>
          <a:prstGeom prst="rect">
            <a:avLst/>
          </a:prstGeom>
          <a:ln w="15875"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776DB6B5-5C9E-41FA-9D2D-E794A9968CF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5872" y="4244024"/>
            <a:ext cx="2184919" cy="2193521"/>
          </a:xfrm>
          <a:prstGeom prst="rect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FD83BE-0DAD-444A-A9C6-55E20BDC08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657" y="4215024"/>
            <a:ext cx="1481680" cy="2222521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7F6CD53-93DA-45C6-BAAD-C2809A3EDC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1734" y="4553527"/>
            <a:ext cx="1609979" cy="188401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005875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Freeform: Shape 367">
            <a:extLst>
              <a:ext uri="{FF2B5EF4-FFF2-40B4-BE49-F238E27FC236}">
                <a16:creationId xmlns:a16="http://schemas.microsoft.com/office/drawing/2014/main" id="{E02F8FE3-EEBC-4128-8174-3AD63112AEA2}"/>
              </a:ext>
            </a:extLst>
          </p:cNvPr>
          <p:cNvSpPr/>
          <p:nvPr/>
        </p:nvSpPr>
        <p:spPr>
          <a:xfrm rot="1353143">
            <a:off x="9378715" y="-70599"/>
            <a:ext cx="3816345" cy="7507289"/>
          </a:xfrm>
          <a:custGeom>
            <a:avLst/>
            <a:gdLst>
              <a:gd name="connsiteX0" fmla="*/ 0 w 3816345"/>
              <a:gd name="connsiteY0" fmla="*/ 560146 h 7507289"/>
              <a:gd name="connsiteX1" fmla="*/ 1354227 w 3816345"/>
              <a:gd name="connsiteY1" fmla="*/ 0 h 7507289"/>
              <a:gd name="connsiteX2" fmla="*/ 3816345 w 3816345"/>
              <a:gd name="connsiteY2" fmla="*/ 5928741 h 7507289"/>
              <a:gd name="connsiteX3" fmla="*/ 0 w 3816345"/>
              <a:gd name="connsiteY3" fmla="*/ 7507289 h 7507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6345" h="7507289">
                <a:moveTo>
                  <a:pt x="0" y="560146"/>
                </a:moveTo>
                <a:lnTo>
                  <a:pt x="1354227" y="0"/>
                </a:lnTo>
                <a:lnTo>
                  <a:pt x="3816345" y="5928741"/>
                </a:lnTo>
                <a:lnTo>
                  <a:pt x="0" y="7507289"/>
                </a:lnTo>
                <a:close/>
              </a:path>
            </a:pathLst>
          </a:custGeom>
          <a:gradFill>
            <a:gsLst>
              <a:gs pos="0">
                <a:schemeClr val="tx1">
                  <a:lumMod val="65000"/>
                  <a:lumOff val="35000"/>
                  <a:alpha val="20000"/>
                </a:schemeClr>
              </a:gs>
              <a:gs pos="100000">
                <a:schemeClr val="tx1">
                  <a:lumMod val="65000"/>
                  <a:lumOff val="35000"/>
                  <a:alpha val="2000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0" rtlCol="0" anchor="ctr">
            <a:noAutofit/>
          </a:bodyPr>
          <a:lstStyle/>
          <a:p>
            <a:pPr algn="ctr"/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3CFA19A-E611-427E-AC86-3F5DEF25F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9169871" y="0"/>
            <a:ext cx="1109661" cy="166719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5C99D05-5F60-461E-B06B-DD84B194C0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10278599" y="0"/>
            <a:ext cx="1109661" cy="166719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CD8CB32-308B-4FAB-A499-CE6513A4E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r="12083" b="7877"/>
          <a:stretch/>
        </p:blipFill>
        <p:spPr>
          <a:xfrm>
            <a:off x="11387327" y="0"/>
            <a:ext cx="804673" cy="16671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A3D9DD-4D57-484C-9022-52F66958B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77"/>
          <a:stretch/>
        </p:blipFill>
        <p:spPr>
          <a:xfrm>
            <a:off x="-9331" y="0"/>
            <a:ext cx="2524125" cy="166719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85CD33B-F1E6-48BB-AF93-4E1E3BC12D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2517503" y="0"/>
            <a:ext cx="1109661" cy="166719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3B7E526-F47A-4EB7-AC56-9A03405826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3626231" y="0"/>
            <a:ext cx="1109661" cy="166719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2B3503-7614-43A7-8D51-879E3789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4734959" y="0"/>
            <a:ext cx="1109661" cy="166719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755DB3D-C3D3-4CEF-B4CB-45D44347D7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5843687" y="0"/>
            <a:ext cx="1109661" cy="166719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F0BFD6A-51BF-479E-B2FB-F2805512D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6952415" y="0"/>
            <a:ext cx="1109661" cy="166719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110B187-7435-4452-8105-8FFE88EA0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38" b="7877"/>
          <a:stretch/>
        </p:blipFill>
        <p:spPr>
          <a:xfrm>
            <a:off x="8061143" y="0"/>
            <a:ext cx="1109661" cy="1667199"/>
          </a:xfrm>
          <a:prstGeom prst="rect">
            <a:avLst/>
          </a:prstGeom>
        </p:spPr>
      </p:pic>
      <p:sp>
        <p:nvSpPr>
          <p:cNvPr id="362" name="Rectangle: Rounded Corners 361">
            <a:extLst>
              <a:ext uri="{FF2B5EF4-FFF2-40B4-BE49-F238E27FC236}">
                <a16:creationId xmlns:a16="http://schemas.microsoft.com/office/drawing/2014/main" id="{D540724C-B123-417A-8E8D-971F38BD662A}"/>
              </a:ext>
            </a:extLst>
          </p:cNvPr>
          <p:cNvSpPr/>
          <p:nvPr/>
        </p:nvSpPr>
        <p:spPr>
          <a:xfrm>
            <a:off x="1435121" y="503476"/>
            <a:ext cx="5205433" cy="79633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4800" dirty="0">
                <a:solidFill>
                  <a:srgbClr val="E2E2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  <a:cs typeface="TH Kodchasal" panose="02000506000000020004" pitchFamily="2" charset="-34"/>
              </a:rPr>
              <a:t>The Power of</a:t>
            </a:r>
          </a:p>
        </p:txBody>
      </p: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1BBE1993-92A9-4D4A-AFA2-EFBE11A2B4C2}"/>
              </a:ext>
            </a:extLst>
          </p:cNvPr>
          <p:cNvGrpSpPr/>
          <p:nvPr/>
        </p:nvGrpSpPr>
        <p:grpSpPr>
          <a:xfrm>
            <a:off x="-665123" y="2819401"/>
            <a:ext cx="621088" cy="872518"/>
            <a:chOff x="-388930" y="2255164"/>
            <a:chExt cx="1835337" cy="2578325"/>
          </a:xfrm>
        </p:grpSpPr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B07C7E72-346F-4769-9E69-0AB96424E9FA}"/>
                </a:ext>
              </a:extLst>
            </p:cNvPr>
            <p:cNvGrpSpPr/>
            <p:nvPr/>
          </p:nvGrpSpPr>
          <p:grpSpPr>
            <a:xfrm>
              <a:off x="623534" y="2255164"/>
              <a:ext cx="822873" cy="822873"/>
              <a:chOff x="4536876" y="1558562"/>
              <a:chExt cx="1342554" cy="1342554"/>
            </a:xfrm>
          </p:grpSpPr>
          <p:sp>
            <p:nvSpPr>
              <p:cNvPr id="395" name="Rectangle: Rounded Corners 394">
                <a:extLst>
                  <a:ext uri="{FF2B5EF4-FFF2-40B4-BE49-F238E27FC236}">
                    <a16:creationId xmlns:a16="http://schemas.microsoft.com/office/drawing/2014/main" id="{3C26CC62-C785-4D6E-B154-27DB1AFEC286}"/>
                  </a:ext>
                </a:extLst>
              </p:cNvPr>
              <p:cNvSpPr/>
              <p:nvPr/>
            </p:nvSpPr>
            <p:spPr>
              <a:xfrm>
                <a:off x="4536876" y="1558562"/>
                <a:ext cx="1342554" cy="134255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96" name="Group 395">
                <a:extLst>
                  <a:ext uri="{FF2B5EF4-FFF2-40B4-BE49-F238E27FC236}">
                    <a16:creationId xmlns:a16="http://schemas.microsoft.com/office/drawing/2014/main" id="{A7E3EB4D-CBF6-4B83-B7BD-3C23EAACD90B}"/>
                  </a:ext>
                </a:extLst>
              </p:cNvPr>
              <p:cNvGrpSpPr/>
              <p:nvPr/>
            </p:nvGrpSpPr>
            <p:grpSpPr>
              <a:xfrm>
                <a:off x="4723098" y="1655974"/>
                <a:ext cx="1078302" cy="1078302"/>
                <a:chOff x="4723098" y="1655974"/>
                <a:chExt cx="1078302" cy="1078302"/>
              </a:xfrm>
            </p:grpSpPr>
            <p:sp>
              <p:nvSpPr>
                <p:cNvPr id="397" name="Rectangle: Rounded Corners 396">
                  <a:extLst>
                    <a:ext uri="{FF2B5EF4-FFF2-40B4-BE49-F238E27FC236}">
                      <a16:creationId xmlns:a16="http://schemas.microsoft.com/office/drawing/2014/main" id="{3400EBE0-31E9-4266-A32E-CE7D779E5148}"/>
                    </a:ext>
                  </a:extLst>
                </p:cNvPr>
                <p:cNvSpPr/>
                <p:nvPr/>
              </p:nvSpPr>
              <p:spPr>
                <a:xfrm>
                  <a:off x="4723098" y="1655974"/>
                  <a:ext cx="1078302" cy="1078302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8" name="Rectangle: Rounded Corners 397">
                  <a:extLst>
                    <a:ext uri="{FF2B5EF4-FFF2-40B4-BE49-F238E27FC236}">
                      <a16:creationId xmlns:a16="http://schemas.microsoft.com/office/drawing/2014/main" id="{CE575529-7354-4CC3-8AF1-5665DEE72E90}"/>
                    </a:ext>
                  </a:extLst>
                </p:cNvPr>
                <p:cNvSpPr/>
                <p:nvPr/>
              </p:nvSpPr>
              <p:spPr>
                <a:xfrm>
                  <a:off x="4774518" y="1707394"/>
                  <a:ext cx="975462" cy="975462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00A4AB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8" name="Group 337">
              <a:extLst>
                <a:ext uri="{FF2B5EF4-FFF2-40B4-BE49-F238E27FC236}">
                  <a16:creationId xmlns:a16="http://schemas.microsoft.com/office/drawing/2014/main" id="{E95B56D2-F3EA-4DFF-8188-6A18BC96EFFD}"/>
                </a:ext>
              </a:extLst>
            </p:cNvPr>
            <p:cNvGrpSpPr/>
            <p:nvPr/>
          </p:nvGrpSpPr>
          <p:grpSpPr>
            <a:xfrm>
              <a:off x="137397" y="3060927"/>
              <a:ext cx="822873" cy="822873"/>
              <a:chOff x="4536876" y="1558562"/>
              <a:chExt cx="1342554" cy="1342554"/>
            </a:xfrm>
          </p:grpSpPr>
          <p:sp>
            <p:nvSpPr>
              <p:cNvPr id="391" name="Rectangle: Rounded Corners 390">
                <a:extLst>
                  <a:ext uri="{FF2B5EF4-FFF2-40B4-BE49-F238E27FC236}">
                    <a16:creationId xmlns:a16="http://schemas.microsoft.com/office/drawing/2014/main" id="{E66ED3B8-436D-4F1B-8C1C-705542CE8CC1}"/>
                  </a:ext>
                </a:extLst>
              </p:cNvPr>
              <p:cNvSpPr/>
              <p:nvPr/>
            </p:nvSpPr>
            <p:spPr>
              <a:xfrm>
                <a:off x="4536876" y="1558562"/>
                <a:ext cx="1342554" cy="134255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D1FF418F-FE00-483D-9599-B8C581F967B3}"/>
                  </a:ext>
                </a:extLst>
              </p:cNvPr>
              <p:cNvGrpSpPr/>
              <p:nvPr/>
            </p:nvGrpSpPr>
            <p:grpSpPr>
              <a:xfrm>
                <a:off x="4723098" y="1655974"/>
                <a:ext cx="1078302" cy="1078302"/>
                <a:chOff x="4723098" y="1655974"/>
                <a:chExt cx="1078302" cy="1078302"/>
              </a:xfrm>
            </p:grpSpPr>
            <p:sp>
              <p:nvSpPr>
                <p:cNvPr id="393" name="Rectangle: Rounded Corners 392">
                  <a:extLst>
                    <a:ext uri="{FF2B5EF4-FFF2-40B4-BE49-F238E27FC236}">
                      <a16:creationId xmlns:a16="http://schemas.microsoft.com/office/drawing/2014/main" id="{725620FD-E3C7-406B-BB14-439280689970}"/>
                    </a:ext>
                  </a:extLst>
                </p:cNvPr>
                <p:cNvSpPr/>
                <p:nvPr/>
              </p:nvSpPr>
              <p:spPr>
                <a:xfrm>
                  <a:off x="4723098" y="1655974"/>
                  <a:ext cx="1078302" cy="1078302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: Rounded Corners 393">
                  <a:extLst>
                    <a:ext uri="{FF2B5EF4-FFF2-40B4-BE49-F238E27FC236}">
                      <a16:creationId xmlns:a16="http://schemas.microsoft.com/office/drawing/2014/main" id="{514CA406-C724-4667-93B6-485BD91E7C83}"/>
                    </a:ext>
                  </a:extLst>
                </p:cNvPr>
                <p:cNvSpPr/>
                <p:nvPr/>
              </p:nvSpPr>
              <p:spPr>
                <a:xfrm>
                  <a:off x="4774518" y="1707394"/>
                  <a:ext cx="975462" cy="975462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D3434D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4" name="Group 343">
              <a:extLst>
                <a:ext uri="{FF2B5EF4-FFF2-40B4-BE49-F238E27FC236}">
                  <a16:creationId xmlns:a16="http://schemas.microsoft.com/office/drawing/2014/main" id="{F30BA6E1-29FB-4D1D-AB0A-111B7461FC77}"/>
                </a:ext>
              </a:extLst>
            </p:cNvPr>
            <p:cNvGrpSpPr/>
            <p:nvPr/>
          </p:nvGrpSpPr>
          <p:grpSpPr>
            <a:xfrm>
              <a:off x="952532" y="3137127"/>
              <a:ext cx="352437" cy="352437"/>
              <a:chOff x="7548320" y="2039729"/>
              <a:chExt cx="575017" cy="575017"/>
            </a:xfrm>
          </p:grpSpPr>
          <p:sp>
            <p:nvSpPr>
              <p:cNvPr id="387" name="Rectangle: Rounded Corners 386">
                <a:extLst>
                  <a:ext uri="{FF2B5EF4-FFF2-40B4-BE49-F238E27FC236}">
                    <a16:creationId xmlns:a16="http://schemas.microsoft.com/office/drawing/2014/main" id="{E4B19F06-3687-46E2-ADF7-B05DEFD4A706}"/>
                  </a:ext>
                </a:extLst>
              </p:cNvPr>
              <p:cNvSpPr/>
              <p:nvPr/>
            </p:nvSpPr>
            <p:spPr>
              <a:xfrm>
                <a:off x="7548320" y="2039729"/>
                <a:ext cx="575017" cy="575017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88" name="Group 387">
                <a:extLst>
                  <a:ext uri="{FF2B5EF4-FFF2-40B4-BE49-F238E27FC236}">
                    <a16:creationId xmlns:a16="http://schemas.microsoft.com/office/drawing/2014/main" id="{4C894E9C-A5A8-4ABA-9495-7E01DC50C3AE}"/>
                  </a:ext>
                </a:extLst>
              </p:cNvPr>
              <p:cNvGrpSpPr/>
              <p:nvPr/>
            </p:nvGrpSpPr>
            <p:grpSpPr>
              <a:xfrm>
                <a:off x="7660122" y="2098473"/>
                <a:ext cx="411480" cy="411480"/>
                <a:chOff x="7660122" y="2098473"/>
                <a:chExt cx="411480" cy="411480"/>
              </a:xfrm>
            </p:grpSpPr>
            <p:sp>
              <p:nvSpPr>
                <p:cNvPr id="389" name="Rectangle: Rounded Corners 388">
                  <a:extLst>
                    <a:ext uri="{FF2B5EF4-FFF2-40B4-BE49-F238E27FC236}">
                      <a16:creationId xmlns:a16="http://schemas.microsoft.com/office/drawing/2014/main" id="{A5A73BE6-E0BB-44A7-B4FD-6B4BA3C880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0122" y="2098473"/>
                  <a:ext cx="411480" cy="411480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Rectangle: Rounded Corners 389">
                  <a:extLst>
                    <a:ext uri="{FF2B5EF4-FFF2-40B4-BE49-F238E27FC236}">
                      <a16:creationId xmlns:a16="http://schemas.microsoft.com/office/drawing/2014/main" id="{96DAD424-E49C-412A-930D-113A8EFF16B1}"/>
                    </a:ext>
                  </a:extLst>
                </p:cNvPr>
                <p:cNvSpPr/>
                <p:nvPr/>
              </p:nvSpPr>
              <p:spPr>
                <a:xfrm>
                  <a:off x="7690093" y="2128444"/>
                  <a:ext cx="351538" cy="35153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616C70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0" name="Group 349">
              <a:extLst>
                <a:ext uri="{FF2B5EF4-FFF2-40B4-BE49-F238E27FC236}">
                  <a16:creationId xmlns:a16="http://schemas.microsoft.com/office/drawing/2014/main" id="{D1DB347B-5220-4C02-98FE-DC26244923F5}"/>
                </a:ext>
              </a:extLst>
            </p:cNvPr>
            <p:cNvGrpSpPr/>
            <p:nvPr/>
          </p:nvGrpSpPr>
          <p:grpSpPr>
            <a:xfrm>
              <a:off x="353633" y="2740033"/>
              <a:ext cx="352437" cy="352437"/>
              <a:chOff x="7548320" y="2039729"/>
              <a:chExt cx="575017" cy="575017"/>
            </a:xfrm>
          </p:grpSpPr>
          <p:sp>
            <p:nvSpPr>
              <p:cNvPr id="383" name="Rectangle: Rounded Corners 382">
                <a:extLst>
                  <a:ext uri="{FF2B5EF4-FFF2-40B4-BE49-F238E27FC236}">
                    <a16:creationId xmlns:a16="http://schemas.microsoft.com/office/drawing/2014/main" id="{FABEBB7D-8AD8-4C81-9F1C-5FBB7BCDD81E}"/>
                  </a:ext>
                </a:extLst>
              </p:cNvPr>
              <p:cNvSpPr/>
              <p:nvPr/>
            </p:nvSpPr>
            <p:spPr>
              <a:xfrm>
                <a:off x="7548320" y="2039729"/>
                <a:ext cx="575017" cy="575017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016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0CE1BBDC-5583-48B1-8361-47609927495D}"/>
                  </a:ext>
                </a:extLst>
              </p:cNvPr>
              <p:cNvGrpSpPr/>
              <p:nvPr/>
            </p:nvGrpSpPr>
            <p:grpSpPr>
              <a:xfrm>
                <a:off x="7660122" y="2098473"/>
                <a:ext cx="411480" cy="411480"/>
                <a:chOff x="7660122" y="2098473"/>
                <a:chExt cx="411480" cy="411480"/>
              </a:xfrm>
            </p:grpSpPr>
            <p:sp>
              <p:nvSpPr>
                <p:cNvPr id="385" name="Rectangle: Rounded Corners 384">
                  <a:extLst>
                    <a:ext uri="{FF2B5EF4-FFF2-40B4-BE49-F238E27FC236}">
                      <a16:creationId xmlns:a16="http://schemas.microsoft.com/office/drawing/2014/main" id="{4D163FCE-1944-44E8-96ED-637D9337E7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660122" y="2098473"/>
                  <a:ext cx="411480" cy="411480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6" name="Rectangle: Rounded Corners 385">
                  <a:extLst>
                    <a:ext uri="{FF2B5EF4-FFF2-40B4-BE49-F238E27FC236}">
                      <a16:creationId xmlns:a16="http://schemas.microsoft.com/office/drawing/2014/main" id="{07A090AB-D080-4D1C-B48C-785509FE46C6}"/>
                    </a:ext>
                  </a:extLst>
                </p:cNvPr>
                <p:cNvSpPr/>
                <p:nvPr/>
              </p:nvSpPr>
              <p:spPr>
                <a:xfrm>
                  <a:off x="7690093" y="2128444"/>
                  <a:ext cx="351538" cy="35153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FE586C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49081FCD-E031-46A7-8A36-FEFECB41CD8A}"/>
                </a:ext>
              </a:extLst>
            </p:cNvPr>
            <p:cNvGrpSpPr/>
            <p:nvPr/>
          </p:nvGrpSpPr>
          <p:grpSpPr>
            <a:xfrm>
              <a:off x="-388930" y="3262392"/>
              <a:ext cx="568071" cy="568072"/>
              <a:chOff x="3118948" y="4220847"/>
              <a:chExt cx="926834" cy="926834"/>
            </a:xfrm>
          </p:grpSpPr>
          <p:sp>
            <p:nvSpPr>
              <p:cNvPr id="379" name="Rectangle: Rounded Corners 378">
                <a:extLst>
                  <a:ext uri="{FF2B5EF4-FFF2-40B4-BE49-F238E27FC236}">
                    <a16:creationId xmlns:a16="http://schemas.microsoft.com/office/drawing/2014/main" id="{CADFF13A-33CA-45E5-913E-75BBBEB1800A}"/>
                  </a:ext>
                </a:extLst>
              </p:cNvPr>
              <p:cNvSpPr/>
              <p:nvPr/>
            </p:nvSpPr>
            <p:spPr>
              <a:xfrm>
                <a:off x="3118948" y="4220847"/>
                <a:ext cx="926834" cy="92683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3969E4C8-2E69-4C8C-A5A0-51B0590DE8EE}"/>
                  </a:ext>
                </a:extLst>
              </p:cNvPr>
              <p:cNvGrpSpPr/>
              <p:nvPr/>
            </p:nvGrpSpPr>
            <p:grpSpPr>
              <a:xfrm>
                <a:off x="3313532" y="4298415"/>
                <a:ext cx="697746" cy="697746"/>
                <a:chOff x="5800865" y="4359681"/>
                <a:chExt cx="697746" cy="697746"/>
              </a:xfrm>
            </p:grpSpPr>
            <p:sp>
              <p:nvSpPr>
                <p:cNvPr id="381" name="Rectangle: Rounded Corners 380">
                  <a:extLst>
                    <a:ext uri="{FF2B5EF4-FFF2-40B4-BE49-F238E27FC236}">
                      <a16:creationId xmlns:a16="http://schemas.microsoft.com/office/drawing/2014/main" id="{FB06033D-B65D-4A95-AA2D-A68CEF36C442}"/>
                    </a:ext>
                  </a:extLst>
                </p:cNvPr>
                <p:cNvSpPr/>
                <p:nvPr/>
              </p:nvSpPr>
              <p:spPr>
                <a:xfrm>
                  <a:off x="5800865" y="4359681"/>
                  <a:ext cx="697746" cy="697746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2" name="Rectangle: Rounded Corners 381">
                  <a:extLst>
                    <a:ext uri="{FF2B5EF4-FFF2-40B4-BE49-F238E27FC236}">
                      <a16:creationId xmlns:a16="http://schemas.microsoft.com/office/drawing/2014/main" id="{5E1A9FBE-C402-4CB9-93E7-4FAE8C9B58C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43414" y="4402230"/>
                  <a:ext cx="612648" cy="61264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00BE9F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369" name="Group 368">
              <a:extLst>
                <a:ext uri="{FF2B5EF4-FFF2-40B4-BE49-F238E27FC236}">
                  <a16:creationId xmlns:a16="http://schemas.microsoft.com/office/drawing/2014/main" id="{73BEB14E-C31F-4A22-A790-5683450544A9}"/>
                </a:ext>
              </a:extLst>
            </p:cNvPr>
            <p:cNvGrpSpPr/>
            <p:nvPr/>
          </p:nvGrpSpPr>
          <p:grpSpPr>
            <a:xfrm>
              <a:off x="4879" y="3912680"/>
              <a:ext cx="568071" cy="568072"/>
              <a:chOff x="3118948" y="4220847"/>
              <a:chExt cx="926834" cy="926834"/>
            </a:xfrm>
          </p:grpSpPr>
          <p:sp>
            <p:nvSpPr>
              <p:cNvPr id="375" name="Rectangle: Rounded Corners 374">
                <a:extLst>
                  <a:ext uri="{FF2B5EF4-FFF2-40B4-BE49-F238E27FC236}">
                    <a16:creationId xmlns:a16="http://schemas.microsoft.com/office/drawing/2014/main" id="{8A09D54D-7B5B-4AF8-8EE3-B73E094A4881}"/>
                  </a:ext>
                </a:extLst>
              </p:cNvPr>
              <p:cNvSpPr/>
              <p:nvPr/>
            </p:nvSpPr>
            <p:spPr>
              <a:xfrm>
                <a:off x="3118948" y="4220847"/>
                <a:ext cx="926834" cy="92683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54B78DCD-ECA8-4DE2-84F1-28FC33228151}"/>
                  </a:ext>
                </a:extLst>
              </p:cNvPr>
              <p:cNvGrpSpPr/>
              <p:nvPr/>
            </p:nvGrpSpPr>
            <p:grpSpPr>
              <a:xfrm>
                <a:off x="3313532" y="4298415"/>
                <a:ext cx="697746" cy="697746"/>
                <a:chOff x="5800865" y="4359681"/>
                <a:chExt cx="697746" cy="697746"/>
              </a:xfrm>
            </p:grpSpPr>
            <p:sp>
              <p:nvSpPr>
                <p:cNvPr id="377" name="Rectangle: Rounded Corners 376">
                  <a:extLst>
                    <a:ext uri="{FF2B5EF4-FFF2-40B4-BE49-F238E27FC236}">
                      <a16:creationId xmlns:a16="http://schemas.microsoft.com/office/drawing/2014/main" id="{7578B911-A035-480F-8E77-87013F399537}"/>
                    </a:ext>
                  </a:extLst>
                </p:cNvPr>
                <p:cNvSpPr/>
                <p:nvPr/>
              </p:nvSpPr>
              <p:spPr>
                <a:xfrm>
                  <a:off x="5800865" y="4359681"/>
                  <a:ext cx="697746" cy="697746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: Rounded Corners 377">
                  <a:extLst>
                    <a:ext uri="{FF2B5EF4-FFF2-40B4-BE49-F238E27FC236}">
                      <a16:creationId xmlns:a16="http://schemas.microsoft.com/office/drawing/2014/main" id="{8B6770B8-9A78-44EB-996D-87D895BBB24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843414" y="4402230"/>
                  <a:ext cx="612648" cy="612648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047FB5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CCB08DDC-5BC0-4C46-96F3-7FA040898C64}"/>
                </a:ext>
              </a:extLst>
            </p:cNvPr>
            <p:cNvGrpSpPr/>
            <p:nvPr/>
          </p:nvGrpSpPr>
          <p:grpSpPr>
            <a:xfrm>
              <a:off x="496630" y="4010616"/>
              <a:ext cx="822873" cy="822873"/>
              <a:chOff x="4536876" y="1558562"/>
              <a:chExt cx="1342554" cy="1342554"/>
            </a:xfrm>
          </p:grpSpPr>
          <p:sp>
            <p:nvSpPr>
              <p:cNvPr id="371" name="Rectangle: Rounded Corners 370">
                <a:extLst>
                  <a:ext uri="{FF2B5EF4-FFF2-40B4-BE49-F238E27FC236}">
                    <a16:creationId xmlns:a16="http://schemas.microsoft.com/office/drawing/2014/main" id="{9FF75889-EC0E-41AB-8083-A3C043A918E4}"/>
                  </a:ext>
                </a:extLst>
              </p:cNvPr>
              <p:cNvSpPr/>
              <p:nvPr/>
            </p:nvSpPr>
            <p:spPr>
              <a:xfrm>
                <a:off x="4536876" y="1558562"/>
                <a:ext cx="1342554" cy="1342554"/>
              </a:xfrm>
              <a:prstGeom prst="roundRect">
                <a:avLst>
                  <a:gd name="adj" fmla="val 10267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softEdge rad="139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90BA6556-C11A-4860-98CD-9FA284D90EDB}"/>
                  </a:ext>
                </a:extLst>
              </p:cNvPr>
              <p:cNvGrpSpPr/>
              <p:nvPr/>
            </p:nvGrpSpPr>
            <p:grpSpPr>
              <a:xfrm>
                <a:off x="4723098" y="1655974"/>
                <a:ext cx="1078302" cy="1078302"/>
                <a:chOff x="4723098" y="1655974"/>
                <a:chExt cx="1078302" cy="1078302"/>
              </a:xfrm>
            </p:grpSpPr>
            <p:sp>
              <p:nvSpPr>
                <p:cNvPr id="373" name="Rectangle: Rounded Corners 372">
                  <a:extLst>
                    <a:ext uri="{FF2B5EF4-FFF2-40B4-BE49-F238E27FC236}">
                      <a16:creationId xmlns:a16="http://schemas.microsoft.com/office/drawing/2014/main" id="{CCBED34F-FA47-41B4-98E1-F6119BFD8F3A}"/>
                    </a:ext>
                  </a:extLst>
                </p:cNvPr>
                <p:cNvSpPr/>
                <p:nvPr/>
              </p:nvSpPr>
              <p:spPr>
                <a:xfrm>
                  <a:off x="4723098" y="1655974"/>
                  <a:ext cx="1078302" cy="1078302"/>
                </a:xfrm>
                <a:prstGeom prst="roundRect">
                  <a:avLst>
                    <a:gd name="adj" fmla="val 10267"/>
                  </a:avLst>
                </a:prstGeom>
                <a:gradFill flip="none" rotWithShape="1">
                  <a:gsLst>
                    <a:gs pos="3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: Rounded Corners 373">
                  <a:extLst>
                    <a:ext uri="{FF2B5EF4-FFF2-40B4-BE49-F238E27FC236}">
                      <a16:creationId xmlns:a16="http://schemas.microsoft.com/office/drawing/2014/main" id="{48DE8F11-3116-460E-B269-3E2AF35CD0AF}"/>
                    </a:ext>
                  </a:extLst>
                </p:cNvPr>
                <p:cNvSpPr/>
                <p:nvPr/>
              </p:nvSpPr>
              <p:spPr>
                <a:xfrm>
                  <a:off x="4774518" y="1707394"/>
                  <a:ext cx="975462" cy="975462"/>
                </a:xfrm>
                <a:prstGeom prst="roundRect">
                  <a:avLst>
                    <a:gd name="adj" fmla="val 10267"/>
                  </a:avLst>
                </a:prstGeom>
                <a:solidFill>
                  <a:srgbClr val="FFCE63"/>
                </a:solidFill>
                <a:ln>
                  <a:noFill/>
                </a:ln>
                <a:effectLst>
                  <a:innerShdw blurRad="63500" dist="63500" dir="19200000">
                    <a:schemeClr val="tx1">
                      <a:lumMod val="50000"/>
                      <a:lumOff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id="{6A964D9F-4FC3-4217-825D-A3AD94427F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67199"/>
            <a:ext cx="12192000" cy="51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7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</TotalTime>
  <Words>40</Words>
  <Application>Microsoft Office PowerPoint</Application>
  <PresentationFormat>Widescreen</PresentationFormat>
  <Paragraphs>16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Bahnschrift SemiBold Condensed</vt:lpstr>
      <vt:lpstr>Calibri</vt:lpstr>
      <vt:lpstr>Calibri Light</vt:lpstr>
      <vt:lpstr>Impact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Anusorn Inthachet/Anusorn Inthachet(META/ADM/GA)</dc:creator>
  <cp:lastModifiedBy>anusornclub01@gmail.com</cp:lastModifiedBy>
  <cp:revision>176</cp:revision>
  <dcterms:created xsi:type="dcterms:W3CDTF">2022-05-12T09:20:45Z</dcterms:created>
  <dcterms:modified xsi:type="dcterms:W3CDTF">2022-06-12T14:06:50Z</dcterms:modified>
</cp:coreProperties>
</file>