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035" r:id="rId2"/>
    <p:sldId id="1033" r:id="rId3"/>
    <p:sldId id="102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66FF33"/>
    <a:srgbClr val="6FDAC5"/>
    <a:srgbClr val="C2C923"/>
    <a:srgbClr val="0E5462"/>
    <a:srgbClr val="083038"/>
    <a:srgbClr val="318F8C"/>
    <a:srgbClr val="23C8A8"/>
    <a:srgbClr val="4EA9A6"/>
    <a:srgbClr val="5D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23" autoAdjust="0"/>
    <p:restoredTop sz="95789" autoAdjust="0"/>
  </p:normalViewPr>
  <p:slideViewPr>
    <p:cSldViewPr snapToGrid="0">
      <p:cViewPr>
        <p:scale>
          <a:sx n="100" d="100"/>
          <a:sy n="100" d="100"/>
        </p:scale>
        <p:origin x="1134" y="4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0B653-DA5E-4830-88D5-DFB980BBEB4B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73A268-A2BA-4434-B5C4-D7CAD7BFC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79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9B0C-96AF-4F2E-90CC-757C8B483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2670-5072-4950-A3AB-25A25699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DE6D6-7139-4D92-8891-16625704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0556C-A72B-4705-AFA4-3F6897C5D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878DB-FC09-4264-83F9-F460DA4C5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1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6AF69-F984-404D-8E13-317FDEC7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D3E911-507D-47F6-B1C5-1811B3F66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D2A2D-9CC6-4E8B-8FCC-BFA9006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4E1C8-38E8-4883-A372-38BD45F82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4D946-53D6-4E82-8A16-51125611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20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EE489B-C1D2-4D6B-8E79-94BAF52193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C9248-B909-4E0F-973D-1AE04569A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98BE1-07AF-4775-B45C-F25DE2E2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594C2-8121-4D93-A8CB-346146717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448BF-B722-40ED-AE73-CCCDF4AD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0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99ED-4380-4C9B-A1F3-EC4B9180D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B867-2A4C-4FD2-BC1C-AB32A38F9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05505-25BB-4EDE-9927-B49F45DF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24AAE-98C9-4E54-8288-A5822F824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206DAE-A163-46CA-8C63-014FD18E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B5D9-A5A1-407F-8E5E-FA4579ADA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1DC79-2C8A-4004-A4EC-71BD21B9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087D2A-1D53-487D-BBD2-0BBE6E6D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2A6D-B82A-47A6-AEA6-2D4AB055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E420B-EADE-4878-80DF-DC02924D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9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83773-C8C8-4C75-BDAB-68AAF36E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9CB29-2257-412D-B94B-0B4C5BF1C9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316DB8-CBAC-4712-9229-4BB20DD5E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75527-4A6B-4B8E-ADDF-B76ABF9A4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99C1C-AA85-4837-B06A-729D0180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B6EE3-5E64-4636-8532-22721B14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1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B4E0A-6412-41CD-9DDF-3E13B81D7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4DCF3-EBA7-47CE-A20D-66823C99B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B920F6-E3ED-42CE-A2E8-D083C1084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C7707-9E7B-4E30-8823-56E82C2C0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057A00-DFB7-4F23-9CE7-8FD6D39F7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8BAB4-6E28-4CE5-9A54-E26838C9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3BF8B6-746E-4AB0-BB22-408F5CED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A27A8-2074-41FB-92D9-76F099F60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30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2DAF-9051-408D-80A0-3242FEF00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198557-8FE5-4121-B49B-0F19238B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940E73-461F-483E-9ADB-EBF846AC2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A14084-AF9A-49E4-BED7-F63C91E2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8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7C2551-00B4-4BBF-8B1E-A3E030F3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542256-AE03-4588-BB5F-A5BB0EEC5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0129-C994-4DD8-A3E1-E99AA0CA7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0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1BEF-4813-49D9-9518-C3520FD9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5904D-EF17-4A8D-9C57-BBD7F4DC7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23657-64D4-4B81-A369-6347FCAB5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B6A0D-E291-41C6-8F12-69D50EC73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EF524-90B2-463A-8A06-439FF29C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6497E-B8DD-4521-9C0D-6171C5359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35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F83E8-427F-45BC-9045-9D8C0952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40B6C7-5FF2-436D-A19C-F9B2C97054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1F206-C274-4147-B17B-8230D7B13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19E94-FCEF-41F1-A5C4-8158E6CBA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37321-0451-4E73-B694-6CFABF3FC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A20E78-A403-4D54-9314-3D0CC753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83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A5098-4643-40A6-8F4F-F277D2813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DBED9-F0E9-420A-92CA-6C4BBA7EB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4CF4C-F340-450B-8BB7-3C643F6E00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828A3-7321-46A0-ABB7-80FEDFA82307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05BF5-6DB9-4C7C-AEE7-D08548E51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E43FD-1923-4F70-9629-7F87553E4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E46A-FB44-497D-AC35-E49D2B5A1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5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697466E2-C2FA-48E4-A6F5-47394CE60AA9}"/>
              </a:ext>
            </a:extLst>
          </p:cNvPr>
          <p:cNvSpPr/>
          <p:nvPr/>
        </p:nvSpPr>
        <p:spPr>
          <a:xfrm rot="1353143">
            <a:off x="9378715" y="-70599"/>
            <a:ext cx="3816345" cy="7507289"/>
          </a:xfrm>
          <a:custGeom>
            <a:avLst/>
            <a:gdLst>
              <a:gd name="connsiteX0" fmla="*/ 0 w 3816345"/>
              <a:gd name="connsiteY0" fmla="*/ 560146 h 7507289"/>
              <a:gd name="connsiteX1" fmla="*/ 1354227 w 3816345"/>
              <a:gd name="connsiteY1" fmla="*/ 0 h 7507289"/>
              <a:gd name="connsiteX2" fmla="*/ 3816345 w 3816345"/>
              <a:gd name="connsiteY2" fmla="*/ 5928741 h 7507289"/>
              <a:gd name="connsiteX3" fmla="*/ 0 w 3816345"/>
              <a:gd name="connsiteY3" fmla="*/ 7507289 h 7507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6345" h="7507289">
                <a:moveTo>
                  <a:pt x="0" y="560146"/>
                </a:moveTo>
                <a:lnTo>
                  <a:pt x="1354227" y="0"/>
                </a:lnTo>
                <a:lnTo>
                  <a:pt x="3816345" y="5928741"/>
                </a:lnTo>
                <a:lnTo>
                  <a:pt x="0" y="7507289"/>
                </a:lnTo>
                <a:close/>
              </a:path>
            </a:pathLst>
          </a:custGeom>
          <a:gradFill>
            <a:gsLst>
              <a:gs pos="0">
                <a:schemeClr val="tx1">
                  <a:lumMod val="65000"/>
                  <a:lumOff val="35000"/>
                  <a:alpha val="20000"/>
                </a:schemeClr>
              </a:gs>
              <a:gs pos="100000">
                <a:schemeClr val="tx1">
                  <a:lumMod val="65000"/>
                  <a:lumOff val="35000"/>
                  <a:alpha val="20000"/>
                </a:schemeClr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0" rtlCol="0" anchor="ctr">
            <a:noAutofit/>
          </a:bodyPr>
          <a:lstStyle/>
          <a:p>
            <a:pPr algn="ctr"/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E3CFA19A-E611-427E-AC86-3F5DEF25F3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9169871" y="0"/>
            <a:ext cx="1109661" cy="1667199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5C99D05-5F60-461E-B06B-DD84B194C0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10278599" y="0"/>
            <a:ext cx="1109661" cy="166719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3CD8CB32-308B-4FAB-A499-CE6513A4E9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r="12083" b="7877"/>
          <a:stretch/>
        </p:blipFill>
        <p:spPr>
          <a:xfrm>
            <a:off x="11387327" y="0"/>
            <a:ext cx="804673" cy="166719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2A3D9DD-4D57-484C-9022-52F66958B8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77"/>
          <a:stretch/>
        </p:blipFill>
        <p:spPr>
          <a:xfrm>
            <a:off x="-9331" y="0"/>
            <a:ext cx="2524125" cy="166719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E85CD33B-F1E6-48BB-AF93-4E1E3BC12D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2517503" y="0"/>
            <a:ext cx="1109661" cy="1667199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23B7E526-F47A-4EB7-AC56-9A03405826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3626231" y="0"/>
            <a:ext cx="1109661" cy="1667199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2E2B3503-7614-43A7-8D51-879E378975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4734959" y="0"/>
            <a:ext cx="1109661" cy="1667199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755DB3D-C3D3-4CEF-B4CB-45D44347D7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5843687" y="0"/>
            <a:ext cx="1109661" cy="166719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BF0BFD6A-51BF-479E-B2FB-F2805512D9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6952415" y="0"/>
            <a:ext cx="1109661" cy="166719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110B187-7435-4452-8105-8FFE88EA05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8" b="7877"/>
          <a:stretch/>
        </p:blipFill>
        <p:spPr>
          <a:xfrm>
            <a:off x="8061143" y="0"/>
            <a:ext cx="1109661" cy="1667199"/>
          </a:xfrm>
          <a:prstGeom prst="rect">
            <a:avLst/>
          </a:prstGeom>
        </p:spPr>
      </p:pic>
      <p:sp>
        <p:nvSpPr>
          <p:cNvPr id="82" name="Freeform: Shape 81">
            <a:extLst>
              <a:ext uri="{FF2B5EF4-FFF2-40B4-BE49-F238E27FC236}">
                <a16:creationId xmlns:a16="http://schemas.microsoft.com/office/drawing/2014/main" id="{BB930527-40E4-4036-AA53-B262A36C259D}"/>
              </a:ext>
            </a:extLst>
          </p:cNvPr>
          <p:cNvSpPr/>
          <p:nvPr/>
        </p:nvSpPr>
        <p:spPr>
          <a:xfrm rot="1353143">
            <a:off x="8101972" y="5641394"/>
            <a:ext cx="4080505" cy="2309193"/>
          </a:xfrm>
          <a:custGeom>
            <a:avLst/>
            <a:gdLst>
              <a:gd name="connsiteX0" fmla="*/ 0 w 4080505"/>
              <a:gd name="connsiteY0" fmla="*/ 1588575 h 2309193"/>
              <a:gd name="connsiteX1" fmla="*/ 3825263 w 4080505"/>
              <a:gd name="connsiteY1" fmla="*/ 0 h 2309193"/>
              <a:gd name="connsiteX2" fmla="*/ 4080505 w 4080505"/>
              <a:gd name="connsiteY2" fmla="*/ 614619 h 2309193"/>
              <a:gd name="connsiteX3" fmla="*/ 0 w 4080505"/>
              <a:gd name="connsiteY3" fmla="*/ 2309193 h 2309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80505" h="2309193">
                <a:moveTo>
                  <a:pt x="0" y="1588575"/>
                </a:moveTo>
                <a:lnTo>
                  <a:pt x="3825263" y="0"/>
                </a:lnTo>
                <a:lnTo>
                  <a:pt x="4080505" y="614619"/>
                </a:lnTo>
                <a:lnTo>
                  <a:pt x="0" y="2309193"/>
                </a:lnTo>
                <a:close/>
              </a:path>
            </a:pathLst>
          </a:custGeom>
          <a:gradFill>
            <a:gsLst>
              <a:gs pos="0">
                <a:schemeClr val="tx1">
                  <a:lumMod val="65000"/>
                  <a:lumOff val="35000"/>
                  <a:alpha val="15000"/>
                </a:schemeClr>
              </a:gs>
              <a:gs pos="100000">
                <a:schemeClr val="tx1">
                  <a:lumMod val="65000"/>
                  <a:lumOff val="35000"/>
                  <a:alpha val="15000"/>
                </a:schemeClr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1440" bIns="0" rtlCol="0" anchor="ctr">
            <a:noAutofit/>
          </a:bodyPr>
          <a:lstStyle/>
          <a:p>
            <a:pPr algn="ctr"/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7CF5038-9D8D-4E22-A2A2-E68CBFA7409E}"/>
              </a:ext>
            </a:extLst>
          </p:cNvPr>
          <p:cNvSpPr/>
          <p:nvPr/>
        </p:nvSpPr>
        <p:spPr>
          <a:xfrm>
            <a:off x="987740" y="1677047"/>
            <a:ext cx="6698935" cy="1522563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r>
              <a:rPr lang="en-US" sz="9700" dirty="0">
                <a:ln w="25400">
                  <a:noFill/>
                  <a:round/>
                </a:ln>
                <a:gradFill flip="none" rotWithShape="1">
                  <a:gsLst>
                    <a:gs pos="35000">
                      <a:schemeClr val="tx1">
                        <a:lumMod val="75000"/>
                        <a:lumOff val="25000"/>
                      </a:schemeClr>
                    </a:gs>
                    <a:gs pos="50000">
                      <a:schemeClr val="bg1">
                        <a:lumMod val="65000"/>
                      </a:schemeClr>
                    </a:gs>
                    <a:gs pos="67000">
                      <a:schemeClr val="tx1">
                        <a:lumMod val="75000"/>
                        <a:lumOff val="25000"/>
                      </a:schemeClr>
                    </a:gs>
                  </a:gsLst>
                  <a:lin ang="3000000" scaled="0"/>
                  <a:tileRect/>
                </a:gradFill>
                <a:latin typeface="Impact" panose="020B0806030902050204" pitchFamily="34" charset="0"/>
                <a:cs typeface="TH Kodchasal" panose="02000506000000020004" pitchFamily="2" charset="-34"/>
              </a:rPr>
              <a:t>Roadmap</a:t>
            </a:r>
            <a:endParaRPr lang="en-US" sz="6000" dirty="0">
              <a:ln w="25400">
                <a:noFill/>
                <a:round/>
              </a:ln>
              <a:gradFill flip="none" rotWithShape="1">
                <a:gsLst>
                  <a:gs pos="35000">
                    <a:schemeClr val="tx1">
                      <a:lumMod val="75000"/>
                      <a:lumOff val="25000"/>
                    </a:schemeClr>
                  </a:gs>
                  <a:gs pos="50000">
                    <a:schemeClr val="bg1">
                      <a:lumMod val="65000"/>
                    </a:schemeClr>
                  </a:gs>
                  <a:gs pos="67000">
                    <a:schemeClr val="tx1">
                      <a:lumMod val="75000"/>
                      <a:lumOff val="25000"/>
                    </a:schemeClr>
                  </a:gs>
                </a:gsLst>
                <a:lin ang="3000000" scaled="0"/>
                <a:tileRect/>
              </a:gradFill>
              <a:latin typeface="Impact" panose="020B0806030902050204" pitchFamily="34" charset="0"/>
              <a:cs typeface="TH Kodchasal" panose="02000506000000020004" pitchFamily="2" charset="-34"/>
            </a:endParaRPr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7E0EB4B9-FB06-43E9-BB2C-E2BBBABCE404}"/>
              </a:ext>
            </a:extLst>
          </p:cNvPr>
          <p:cNvSpPr/>
          <p:nvPr/>
        </p:nvSpPr>
        <p:spPr>
          <a:xfrm rot="10800000">
            <a:off x="785965" y="4679349"/>
            <a:ext cx="1465942" cy="1465942"/>
          </a:xfrm>
          <a:prstGeom prst="arc">
            <a:avLst>
              <a:gd name="adj1" fmla="val 16200000"/>
              <a:gd name="adj2" fmla="val 5422259"/>
            </a:avLst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5394BB6-9578-4571-A2CE-F4967A779AEE}"/>
              </a:ext>
            </a:extLst>
          </p:cNvPr>
          <p:cNvCxnSpPr>
            <a:cxnSpLocks/>
            <a:endCxn id="23" idx="0"/>
          </p:cNvCxnSpPr>
          <p:nvPr/>
        </p:nvCxnSpPr>
        <p:spPr>
          <a:xfrm flipV="1">
            <a:off x="361950" y="3214757"/>
            <a:ext cx="7782751" cy="8073"/>
          </a:xfrm>
          <a:prstGeom prst="line">
            <a:avLst/>
          </a:prstGeom>
          <a:ln w="254000">
            <a:solidFill>
              <a:srgbClr val="404040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E69C84A-9276-470A-9868-2FBBD9C0B21F}"/>
              </a:ext>
            </a:extLst>
          </p:cNvPr>
          <p:cNvCxnSpPr>
            <a:cxnSpLocks/>
            <a:stCxn id="29" idx="3"/>
            <a:endCxn id="23" idx="0"/>
          </p:cNvCxnSpPr>
          <p:nvPr/>
        </p:nvCxnSpPr>
        <p:spPr>
          <a:xfrm flipV="1">
            <a:off x="717905" y="3214757"/>
            <a:ext cx="7426796" cy="8073"/>
          </a:xfrm>
          <a:prstGeom prst="line">
            <a:avLst/>
          </a:prstGeom>
          <a:ln w="25400">
            <a:solidFill>
              <a:srgbClr val="F2F2F2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ACE6B44F-3A93-4990-B383-109AEB7C1748}"/>
              </a:ext>
            </a:extLst>
          </p:cNvPr>
          <p:cNvSpPr/>
          <p:nvPr/>
        </p:nvSpPr>
        <p:spPr>
          <a:xfrm>
            <a:off x="7411730" y="3214757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9B8396E8-3C05-49D1-8372-8DEA1DBA1543}"/>
              </a:ext>
            </a:extLst>
          </p:cNvPr>
          <p:cNvSpPr/>
          <p:nvPr/>
        </p:nvSpPr>
        <p:spPr>
          <a:xfrm>
            <a:off x="7420525" y="3214757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9E2B5C0-2ACF-44C0-A23A-A3C81B93D2F5}"/>
              </a:ext>
            </a:extLst>
          </p:cNvPr>
          <p:cNvGrpSpPr/>
          <p:nvPr/>
        </p:nvGrpSpPr>
        <p:grpSpPr>
          <a:xfrm>
            <a:off x="1514538" y="4679012"/>
            <a:ext cx="6610341" cy="1128"/>
            <a:chOff x="1514538" y="3450287"/>
            <a:chExt cx="6610341" cy="112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B40422-913B-4DAF-89A5-6B6F452032A2}"/>
                </a:ext>
              </a:extLst>
            </p:cNvPr>
            <p:cNvCxnSpPr>
              <a:cxnSpLocks/>
              <a:stCxn id="19" idx="2"/>
              <a:endCxn id="23" idx="2"/>
            </p:cNvCxnSpPr>
            <p:nvPr/>
          </p:nvCxnSpPr>
          <p:spPr>
            <a:xfrm>
              <a:off x="1523682" y="3450639"/>
              <a:ext cx="6592402" cy="776"/>
            </a:xfrm>
            <a:prstGeom prst="line">
              <a:avLst/>
            </a:prstGeom>
            <a:ln w="25400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DC04FB8-4DFA-44C2-AB97-55F65F35D160}"/>
                </a:ext>
              </a:extLst>
            </p:cNvPr>
            <p:cNvCxnSpPr>
              <a:cxnSpLocks/>
              <a:stCxn id="28" idx="2"/>
              <a:endCxn id="24" idx="2"/>
            </p:cNvCxnSpPr>
            <p:nvPr/>
          </p:nvCxnSpPr>
          <p:spPr>
            <a:xfrm>
              <a:off x="1514538" y="3450287"/>
              <a:ext cx="6610341" cy="1128"/>
            </a:xfrm>
            <a:prstGeom prst="line">
              <a:avLst/>
            </a:prstGeom>
            <a:ln w="25400">
              <a:solidFill>
                <a:srgbClr val="F2F2F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Arc 27">
            <a:extLst>
              <a:ext uri="{FF2B5EF4-FFF2-40B4-BE49-F238E27FC236}">
                <a16:creationId xmlns:a16="http://schemas.microsoft.com/office/drawing/2014/main" id="{C978DC54-BF93-4FF9-8A97-182B3EC9D658}"/>
              </a:ext>
            </a:extLst>
          </p:cNvPr>
          <p:cNvSpPr/>
          <p:nvPr/>
        </p:nvSpPr>
        <p:spPr>
          <a:xfrm rot="10800000">
            <a:off x="776821" y="4678997"/>
            <a:ext cx="1465942" cy="1465942"/>
          </a:xfrm>
          <a:prstGeom prst="arc">
            <a:avLst>
              <a:gd name="adj1" fmla="val 16200000"/>
              <a:gd name="adj2" fmla="val 5422259"/>
            </a:avLst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4BBA8C3-7EC2-4676-B689-B4D693F428B5}"/>
              </a:ext>
            </a:extLst>
          </p:cNvPr>
          <p:cNvCxnSpPr>
            <a:cxnSpLocks/>
          </p:cNvCxnSpPr>
          <p:nvPr/>
        </p:nvCxnSpPr>
        <p:spPr>
          <a:xfrm>
            <a:off x="1523682" y="6146214"/>
            <a:ext cx="10668318" cy="0"/>
          </a:xfrm>
          <a:prstGeom prst="line">
            <a:avLst/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2BC8FAD-20E2-4C5E-B881-B8E8454730AE}"/>
              </a:ext>
            </a:extLst>
          </p:cNvPr>
          <p:cNvCxnSpPr>
            <a:cxnSpLocks/>
          </p:cNvCxnSpPr>
          <p:nvPr/>
        </p:nvCxnSpPr>
        <p:spPr>
          <a:xfrm>
            <a:off x="1514538" y="6145862"/>
            <a:ext cx="10700392" cy="0"/>
          </a:xfrm>
          <a:prstGeom prst="line">
            <a:avLst/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B91A652-999A-440D-877A-E039CADE2FDE}"/>
              </a:ext>
            </a:extLst>
          </p:cNvPr>
          <p:cNvSpPr/>
          <p:nvPr/>
        </p:nvSpPr>
        <p:spPr>
          <a:xfrm>
            <a:off x="123545" y="2925650"/>
            <a:ext cx="594360" cy="594360"/>
          </a:xfrm>
          <a:prstGeom prst="roundRect">
            <a:avLst>
              <a:gd name="adj" fmla="val 50000"/>
            </a:avLst>
          </a:prstGeom>
          <a:solidFill>
            <a:srgbClr val="47423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74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: Top Corners Rounded 82">
            <a:extLst>
              <a:ext uri="{FF2B5EF4-FFF2-40B4-BE49-F238E27FC236}">
                <a16:creationId xmlns:a16="http://schemas.microsoft.com/office/drawing/2014/main" id="{72435AE6-F5BE-4E84-8644-A61B4A15C682}"/>
              </a:ext>
            </a:extLst>
          </p:cNvPr>
          <p:cNvSpPr/>
          <p:nvPr/>
        </p:nvSpPr>
        <p:spPr>
          <a:xfrm>
            <a:off x="0" y="-9543"/>
            <a:ext cx="12192001" cy="73152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02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DC499B6-3C7B-4099-B16C-3B31B7838F29}"/>
              </a:ext>
            </a:extLst>
          </p:cNvPr>
          <p:cNvGrpSpPr/>
          <p:nvPr/>
        </p:nvGrpSpPr>
        <p:grpSpPr>
          <a:xfrm>
            <a:off x="8055580" y="-461143"/>
            <a:ext cx="2028071" cy="365760"/>
            <a:chOff x="7454272" y="1741665"/>
            <a:chExt cx="2028071" cy="365760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C61487C4-D70F-4661-8374-090AF64A4076}"/>
                </a:ext>
              </a:extLst>
            </p:cNvPr>
            <p:cNvSpPr/>
            <p:nvPr/>
          </p:nvSpPr>
          <p:spPr>
            <a:xfrm>
              <a:off x="7454272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527578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424D95C6-A216-4C63-9039-AE1F23D59C3A}"/>
                </a:ext>
              </a:extLst>
            </p:cNvPr>
            <p:cNvSpPr/>
            <p:nvPr/>
          </p:nvSpPr>
          <p:spPr>
            <a:xfrm>
              <a:off x="7869850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84978F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97AE2E60-6686-42B4-8CE5-81B9753AFBDD}"/>
                </a:ext>
              </a:extLst>
            </p:cNvPr>
            <p:cNvSpPr/>
            <p:nvPr/>
          </p:nvSpPr>
          <p:spPr>
            <a:xfrm>
              <a:off x="8285428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ADA692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8D93FF69-6215-49AF-936E-9C5356532FFC}"/>
                </a:ext>
              </a:extLst>
            </p:cNvPr>
            <p:cNvSpPr/>
            <p:nvPr/>
          </p:nvSpPr>
          <p:spPr>
            <a:xfrm>
              <a:off x="8701006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47423F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A5F6D191-9E32-4660-A115-4F733F194FE0}"/>
                </a:ext>
              </a:extLst>
            </p:cNvPr>
            <p:cNvSpPr/>
            <p:nvPr/>
          </p:nvSpPr>
          <p:spPr>
            <a:xfrm>
              <a:off x="9116583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B3B1B2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008B828-7C3C-47D6-BE84-4C2E8E781031}"/>
              </a:ext>
            </a:extLst>
          </p:cNvPr>
          <p:cNvGrpSpPr/>
          <p:nvPr/>
        </p:nvGrpSpPr>
        <p:grpSpPr>
          <a:xfrm>
            <a:off x="10149802" y="-460051"/>
            <a:ext cx="2028071" cy="365760"/>
            <a:chOff x="7454272" y="2159561"/>
            <a:chExt cx="2028071" cy="365760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1B754512-8A88-45FD-8512-D6966A9BA74D}"/>
                </a:ext>
              </a:extLst>
            </p:cNvPr>
            <p:cNvSpPr/>
            <p:nvPr/>
          </p:nvSpPr>
          <p:spPr>
            <a:xfrm>
              <a:off x="7454272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90CA77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21733F57-B09F-4AA9-984F-F7D240799BB1}"/>
                </a:ext>
              </a:extLst>
            </p:cNvPr>
            <p:cNvSpPr/>
            <p:nvPr/>
          </p:nvSpPr>
          <p:spPr>
            <a:xfrm>
              <a:off x="7869850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81C6DD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70DD1B97-61A5-4B37-AB91-C20669A50A03}"/>
                </a:ext>
              </a:extLst>
            </p:cNvPr>
            <p:cNvSpPr/>
            <p:nvPr/>
          </p:nvSpPr>
          <p:spPr>
            <a:xfrm>
              <a:off x="8285428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E9B64D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D60E7BFC-8A93-4525-AF9B-3ED144BE6944}"/>
                </a:ext>
              </a:extLst>
            </p:cNvPr>
            <p:cNvSpPr/>
            <p:nvPr/>
          </p:nvSpPr>
          <p:spPr>
            <a:xfrm>
              <a:off x="8701006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E48743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1D3F1875-0BAC-4C79-B8E0-4C5204FCBBD0}"/>
                </a:ext>
              </a:extLst>
            </p:cNvPr>
            <p:cNvSpPr/>
            <p:nvPr/>
          </p:nvSpPr>
          <p:spPr>
            <a:xfrm>
              <a:off x="9116583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9E3B33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3F3C655D-0572-476D-A36D-BD0E88E46A2F}"/>
              </a:ext>
            </a:extLst>
          </p:cNvPr>
          <p:cNvSpPr txBox="1"/>
          <p:nvPr/>
        </p:nvSpPr>
        <p:spPr>
          <a:xfrm>
            <a:off x="266466" y="793"/>
            <a:ext cx="6629634" cy="721183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5000" dirty="0">
                <a:solidFill>
                  <a:srgbClr val="B2B0B1"/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Roadmap Template</a:t>
            </a:r>
          </a:p>
        </p:txBody>
      </p:sp>
      <p:sp>
        <p:nvSpPr>
          <p:cNvPr id="102" name="Arc 101">
            <a:extLst>
              <a:ext uri="{FF2B5EF4-FFF2-40B4-BE49-F238E27FC236}">
                <a16:creationId xmlns:a16="http://schemas.microsoft.com/office/drawing/2014/main" id="{1077A0FC-28C3-4DE1-9160-0DD55EDAB6AA}"/>
              </a:ext>
            </a:extLst>
          </p:cNvPr>
          <p:cNvSpPr/>
          <p:nvPr/>
        </p:nvSpPr>
        <p:spPr>
          <a:xfrm rot="10800000">
            <a:off x="785965" y="3450624"/>
            <a:ext cx="1465942" cy="1465942"/>
          </a:xfrm>
          <a:prstGeom prst="arc">
            <a:avLst>
              <a:gd name="adj1" fmla="val 16200000"/>
              <a:gd name="adj2" fmla="val 5422259"/>
            </a:avLst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2589033-F6B1-4ED8-9A9D-89F64137832D}"/>
              </a:ext>
            </a:extLst>
          </p:cNvPr>
          <p:cNvGrpSpPr/>
          <p:nvPr/>
        </p:nvGrpSpPr>
        <p:grpSpPr>
          <a:xfrm>
            <a:off x="523874" y="1986032"/>
            <a:ext cx="10224386" cy="11193"/>
            <a:chOff x="523874" y="1986032"/>
            <a:chExt cx="10224386" cy="11193"/>
          </a:xfrm>
        </p:grpSpPr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2024E-6F42-4E2B-8D55-7ABE560B9080}"/>
                </a:ext>
              </a:extLst>
            </p:cNvPr>
            <p:cNvCxnSpPr>
              <a:cxnSpLocks/>
              <a:endCxn id="105" idx="0"/>
            </p:cNvCxnSpPr>
            <p:nvPr/>
          </p:nvCxnSpPr>
          <p:spPr>
            <a:xfrm flipV="1">
              <a:off x="523874" y="1986032"/>
              <a:ext cx="10192577" cy="10050"/>
            </a:xfrm>
            <a:prstGeom prst="line">
              <a:avLst/>
            </a:prstGeom>
            <a:ln w="254000">
              <a:solidFill>
                <a:srgbClr val="404040"/>
              </a:solidFill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0EF8C30F-BC6B-465E-9756-D0B9C02B8AAC}"/>
                </a:ext>
              </a:extLst>
            </p:cNvPr>
            <p:cNvCxnSpPr>
              <a:cxnSpLocks/>
            </p:cNvCxnSpPr>
            <p:nvPr/>
          </p:nvCxnSpPr>
          <p:spPr>
            <a:xfrm>
              <a:off x="523875" y="1990985"/>
              <a:ext cx="10224385" cy="6240"/>
            </a:xfrm>
            <a:prstGeom prst="line">
              <a:avLst/>
            </a:prstGeom>
            <a:ln w="25400">
              <a:solidFill>
                <a:srgbClr val="F2F2F2"/>
              </a:solidFill>
              <a:prstDash val="dash"/>
              <a:head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Arc 104">
            <a:extLst>
              <a:ext uri="{FF2B5EF4-FFF2-40B4-BE49-F238E27FC236}">
                <a16:creationId xmlns:a16="http://schemas.microsoft.com/office/drawing/2014/main" id="{3A892C72-251F-4938-AD13-A19D74188E00}"/>
              </a:ext>
            </a:extLst>
          </p:cNvPr>
          <p:cNvSpPr/>
          <p:nvPr/>
        </p:nvSpPr>
        <p:spPr>
          <a:xfrm>
            <a:off x="9983480" y="1986032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>
            <a:extLst>
              <a:ext uri="{FF2B5EF4-FFF2-40B4-BE49-F238E27FC236}">
                <a16:creationId xmlns:a16="http://schemas.microsoft.com/office/drawing/2014/main" id="{78838551-43C4-43DF-B449-6129CCFE3D49}"/>
              </a:ext>
            </a:extLst>
          </p:cNvPr>
          <p:cNvSpPr/>
          <p:nvPr/>
        </p:nvSpPr>
        <p:spPr>
          <a:xfrm>
            <a:off x="9992275" y="1986032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B12579-CE45-44E4-B9C3-08AF9CF71185}"/>
              </a:ext>
            </a:extLst>
          </p:cNvPr>
          <p:cNvGrpSpPr/>
          <p:nvPr/>
        </p:nvGrpSpPr>
        <p:grpSpPr>
          <a:xfrm>
            <a:off x="1514538" y="3450287"/>
            <a:ext cx="9182091" cy="1128"/>
            <a:chOff x="1514538" y="3450287"/>
            <a:chExt cx="9182091" cy="1128"/>
          </a:xfrm>
        </p:grpSpPr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A43EFB88-6A12-4251-BADC-6F336F498B4B}"/>
                </a:ext>
              </a:extLst>
            </p:cNvPr>
            <p:cNvCxnSpPr>
              <a:cxnSpLocks/>
              <a:stCxn id="102" idx="2"/>
              <a:endCxn id="105" idx="2"/>
            </p:cNvCxnSpPr>
            <p:nvPr/>
          </p:nvCxnSpPr>
          <p:spPr>
            <a:xfrm>
              <a:off x="1523682" y="3450639"/>
              <a:ext cx="9164152" cy="776"/>
            </a:xfrm>
            <a:prstGeom prst="line">
              <a:avLst/>
            </a:prstGeom>
            <a:ln w="25400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6CB32056-33BD-46C0-AB2F-4A9C7F5A8AA1}"/>
                </a:ext>
              </a:extLst>
            </p:cNvPr>
            <p:cNvCxnSpPr>
              <a:cxnSpLocks/>
              <a:stCxn id="108" idx="2"/>
              <a:endCxn id="106" idx="2"/>
            </p:cNvCxnSpPr>
            <p:nvPr/>
          </p:nvCxnSpPr>
          <p:spPr>
            <a:xfrm>
              <a:off x="1514538" y="3450287"/>
              <a:ext cx="9182091" cy="1128"/>
            </a:xfrm>
            <a:prstGeom prst="line">
              <a:avLst/>
            </a:prstGeom>
            <a:ln w="25400">
              <a:solidFill>
                <a:srgbClr val="F2F2F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Arc 107">
            <a:extLst>
              <a:ext uri="{FF2B5EF4-FFF2-40B4-BE49-F238E27FC236}">
                <a16:creationId xmlns:a16="http://schemas.microsoft.com/office/drawing/2014/main" id="{7A12D659-7270-46D7-8537-345F1CF7CC7E}"/>
              </a:ext>
            </a:extLst>
          </p:cNvPr>
          <p:cNvSpPr/>
          <p:nvPr/>
        </p:nvSpPr>
        <p:spPr>
          <a:xfrm rot="10800000">
            <a:off x="776821" y="3450272"/>
            <a:ext cx="1465942" cy="1465942"/>
          </a:xfrm>
          <a:prstGeom prst="arc">
            <a:avLst>
              <a:gd name="adj1" fmla="val 16200000"/>
              <a:gd name="adj2" fmla="val 5422259"/>
            </a:avLst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07AE762B-D69D-463B-A565-5CCADEEDF703}"/>
              </a:ext>
            </a:extLst>
          </p:cNvPr>
          <p:cNvSpPr/>
          <p:nvPr/>
        </p:nvSpPr>
        <p:spPr>
          <a:xfrm>
            <a:off x="47125" y="1696925"/>
            <a:ext cx="594360" cy="594360"/>
          </a:xfrm>
          <a:prstGeom prst="roundRect">
            <a:avLst>
              <a:gd name="adj" fmla="val 50000"/>
            </a:avLst>
          </a:prstGeom>
          <a:solidFill>
            <a:srgbClr val="47423F"/>
          </a:soli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: Rounded Corners 117">
            <a:hlinkClick r:id="" action="ppaction://noaction"/>
            <a:extLst>
              <a:ext uri="{FF2B5EF4-FFF2-40B4-BE49-F238E27FC236}">
                <a16:creationId xmlns:a16="http://schemas.microsoft.com/office/drawing/2014/main" id="{FB6B33A7-3471-4485-A962-0586372C8F73}"/>
              </a:ext>
            </a:extLst>
          </p:cNvPr>
          <p:cNvSpPr/>
          <p:nvPr/>
        </p:nvSpPr>
        <p:spPr>
          <a:xfrm>
            <a:off x="609600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21-Apr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0" name="Rectangle: Rounded Corners 119">
            <a:hlinkClick r:id="" action="ppaction://noaction"/>
            <a:extLst>
              <a:ext uri="{FF2B5EF4-FFF2-40B4-BE49-F238E27FC236}">
                <a16:creationId xmlns:a16="http://schemas.microsoft.com/office/drawing/2014/main" id="{D12174D3-E1C3-4F0C-89E9-7A41BD711048}"/>
              </a:ext>
            </a:extLst>
          </p:cNvPr>
          <p:cNvSpPr/>
          <p:nvPr/>
        </p:nvSpPr>
        <p:spPr>
          <a:xfrm>
            <a:off x="1506608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21-May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1" name="Rectangle: Rounded Corners 120">
            <a:hlinkClick r:id="" action="ppaction://noaction"/>
            <a:extLst>
              <a:ext uri="{FF2B5EF4-FFF2-40B4-BE49-F238E27FC236}">
                <a16:creationId xmlns:a16="http://schemas.microsoft.com/office/drawing/2014/main" id="{ADEFEC20-B33E-4638-9370-FC53467784C8}"/>
              </a:ext>
            </a:extLst>
          </p:cNvPr>
          <p:cNvSpPr/>
          <p:nvPr/>
        </p:nvSpPr>
        <p:spPr>
          <a:xfrm>
            <a:off x="2403616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21-Jun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" name="Rectangle: Rounded Corners 121">
            <a:hlinkClick r:id="" action="ppaction://noaction"/>
            <a:extLst>
              <a:ext uri="{FF2B5EF4-FFF2-40B4-BE49-F238E27FC236}">
                <a16:creationId xmlns:a16="http://schemas.microsoft.com/office/drawing/2014/main" id="{0F810FDE-EEEA-4808-B9A3-231905590B23}"/>
              </a:ext>
            </a:extLst>
          </p:cNvPr>
          <p:cNvSpPr/>
          <p:nvPr/>
        </p:nvSpPr>
        <p:spPr>
          <a:xfrm>
            <a:off x="3300624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21-Jul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3" name="Rectangle: Rounded Corners 122">
            <a:hlinkClick r:id="" action="ppaction://noaction"/>
            <a:extLst>
              <a:ext uri="{FF2B5EF4-FFF2-40B4-BE49-F238E27FC236}">
                <a16:creationId xmlns:a16="http://schemas.microsoft.com/office/drawing/2014/main" id="{A5545869-1192-4951-BB95-A9123AC96D15}"/>
              </a:ext>
            </a:extLst>
          </p:cNvPr>
          <p:cNvSpPr/>
          <p:nvPr/>
        </p:nvSpPr>
        <p:spPr>
          <a:xfrm>
            <a:off x="4197632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21-Aug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4" name="Rectangle: Rounded Corners 123">
            <a:hlinkClick r:id="" action="ppaction://noaction"/>
            <a:extLst>
              <a:ext uri="{FF2B5EF4-FFF2-40B4-BE49-F238E27FC236}">
                <a16:creationId xmlns:a16="http://schemas.microsoft.com/office/drawing/2014/main" id="{5B44441B-A19F-4B4B-8533-90943E0D38D1}"/>
              </a:ext>
            </a:extLst>
          </p:cNvPr>
          <p:cNvSpPr/>
          <p:nvPr/>
        </p:nvSpPr>
        <p:spPr>
          <a:xfrm>
            <a:off x="5094640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21-Sep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5" name="Rectangle: Rounded Corners 124">
            <a:hlinkClick r:id="" action="ppaction://noaction"/>
            <a:extLst>
              <a:ext uri="{FF2B5EF4-FFF2-40B4-BE49-F238E27FC236}">
                <a16:creationId xmlns:a16="http://schemas.microsoft.com/office/drawing/2014/main" id="{3AF64A3F-8D68-4D38-AB2D-A5D441C0F71B}"/>
              </a:ext>
            </a:extLst>
          </p:cNvPr>
          <p:cNvSpPr/>
          <p:nvPr/>
        </p:nvSpPr>
        <p:spPr>
          <a:xfrm>
            <a:off x="5991648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21-Oct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6" name="Rectangle: Rounded Corners 125">
            <a:hlinkClick r:id="" action="ppaction://noaction"/>
            <a:extLst>
              <a:ext uri="{FF2B5EF4-FFF2-40B4-BE49-F238E27FC236}">
                <a16:creationId xmlns:a16="http://schemas.microsoft.com/office/drawing/2014/main" id="{BFF3110C-C2E0-4743-BA62-87ECA3B018BE}"/>
              </a:ext>
            </a:extLst>
          </p:cNvPr>
          <p:cNvSpPr/>
          <p:nvPr/>
        </p:nvSpPr>
        <p:spPr>
          <a:xfrm>
            <a:off x="6888656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21-Nov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7" name="Rectangle: Rounded Corners 126">
            <a:hlinkClick r:id="" action="ppaction://noaction"/>
            <a:extLst>
              <a:ext uri="{FF2B5EF4-FFF2-40B4-BE49-F238E27FC236}">
                <a16:creationId xmlns:a16="http://schemas.microsoft.com/office/drawing/2014/main" id="{12D3729C-092E-40FD-BD75-BD42B89440AB}"/>
              </a:ext>
            </a:extLst>
          </p:cNvPr>
          <p:cNvSpPr/>
          <p:nvPr/>
        </p:nvSpPr>
        <p:spPr>
          <a:xfrm>
            <a:off x="7785664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21-Dec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8" name="Rectangle: Rounded Corners 127">
            <a:hlinkClick r:id="" action="ppaction://noaction"/>
            <a:extLst>
              <a:ext uri="{FF2B5EF4-FFF2-40B4-BE49-F238E27FC236}">
                <a16:creationId xmlns:a16="http://schemas.microsoft.com/office/drawing/2014/main" id="{E734F2C0-FAB8-42EC-A461-45FC6A618E2E}"/>
              </a:ext>
            </a:extLst>
          </p:cNvPr>
          <p:cNvSpPr/>
          <p:nvPr/>
        </p:nvSpPr>
        <p:spPr>
          <a:xfrm>
            <a:off x="8682672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22-Jan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9" name="Rectangle: Rounded Corners 128">
            <a:hlinkClick r:id="" action="ppaction://noaction"/>
            <a:extLst>
              <a:ext uri="{FF2B5EF4-FFF2-40B4-BE49-F238E27FC236}">
                <a16:creationId xmlns:a16="http://schemas.microsoft.com/office/drawing/2014/main" id="{C3D18D50-1F71-4500-AD33-B23B32B41E89}"/>
              </a:ext>
            </a:extLst>
          </p:cNvPr>
          <p:cNvSpPr/>
          <p:nvPr/>
        </p:nvSpPr>
        <p:spPr>
          <a:xfrm>
            <a:off x="9579680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22-Feb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Rectangle: Rounded Corners 129">
            <a:hlinkClick r:id="" action="ppaction://noaction"/>
            <a:extLst>
              <a:ext uri="{FF2B5EF4-FFF2-40B4-BE49-F238E27FC236}">
                <a16:creationId xmlns:a16="http://schemas.microsoft.com/office/drawing/2014/main" id="{D28FBE20-5F3C-4508-AE25-73EC7C8F519B}"/>
              </a:ext>
            </a:extLst>
          </p:cNvPr>
          <p:cNvSpPr/>
          <p:nvPr/>
        </p:nvSpPr>
        <p:spPr>
          <a:xfrm>
            <a:off x="10476686" y="21585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3EA688"/>
              </a:gs>
              <a:gs pos="70000">
                <a:srgbClr val="54C0A1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22-Mar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2" name="Rectangle: Rounded Corners 131">
            <a:hlinkClick r:id="" action="ppaction://noaction"/>
            <a:extLst>
              <a:ext uri="{FF2B5EF4-FFF2-40B4-BE49-F238E27FC236}">
                <a16:creationId xmlns:a16="http://schemas.microsoft.com/office/drawing/2014/main" id="{48AAF944-A176-4B98-8B62-765375454A1F}"/>
              </a:ext>
            </a:extLst>
          </p:cNvPr>
          <p:cNvSpPr/>
          <p:nvPr/>
        </p:nvSpPr>
        <p:spPr>
          <a:xfrm>
            <a:off x="11486062" y="217764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22-Apr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5" name="Rectangle: Rounded Corners 134">
            <a:hlinkClick r:id="" action="ppaction://noaction"/>
            <a:extLst>
              <a:ext uri="{FF2B5EF4-FFF2-40B4-BE49-F238E27FC236}">
                <a16:creationId xmlns:a16="http://schemas.microsoft.com/office/drawing/2014/main" id="{78AB678C-A224-4522-8E35-4EA9C60BBB66}"/>
              </a:ext>
            </a:extLst>
          </p:cNvPr>
          <p:cNvSpPr/>
          <p:nvPr/>
        </p:nvSpPr>
        <p:spPr>
          <a:xfrm>
            <a:off x="1306794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23-May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" name="Rectangle: Rounded Corners 135">
            <a:hlinkClick r:id="" action="ppaction://noaction"/>
            <a:extLst>
              <a:ext uri="{FF2B5EF4-FFF2-40B4-BE49-F238E27FC236}">
                <a16:creationId xmlns:a16="http://schemas.microsoft.com/office/drawing/2014/main" id="{A1675E41-15DD-4AEB-880E-BC935301A861}"/>
              </a:ext>
            </a:extLst>
          </p:cNvPr>
          <p:cNvSpPr/>
          <p:nvPr/>
        </p:nvSpPr>
        <p:spPr>
          <a:xfrm>
            <a:off x="2209708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23-Apr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" name="Rectangle: Rounded Corners 136">
            <a:hlinkClick r:id="" action="ppaction://noaction"/>
            <a:extLst>
              <a:ext uri="{FF2B5EF4-FFF2-40B4-BE49-F238E27FC236}">
                <a16:creationId xmlns:a16="http://schemas.microsoft.com/office/drawing/2014/main" id="{1F3A8551-12BA-4491-83F3-0BA7C289C849}"/>
              </a:ext>
            </a:extLst>
          </p:cNvPr>
          <p:cNvSpPr/>
          <p:nvPr/>
        </p:nvSpPr>
        <p:spPr>
          <a:xfrm>
            <a:off x="3112622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23-Mar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" name="Rectangle: Rounded Corners 137">
            <a:hlinkClick r:id="" action="ppaction://noaction"/>
            <a:extLst>
              <a:ext uri="{FF2B5EF4-FFF2-40B4-BE49-F238E27FC236}">
                <a16:creationId xmlns:a16="http://schemas.microsoft.com/office/drawing/2014/main" id="{2E03899A-1BEC-486D-962C-86CEA13952AC}"/>
              </a:ext>
            </a:extLst>
          </p:cNvPr>
          <p:cNvSpPr/>
          <p:nvPr/>
        </p:nvSpPr>
        <p:spPr>
          <a:xfrm>
            <a:off x="4015536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23-Feb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9" name="Rectangle: Rounded Corners 138">
            <a:hlinkClick r:id="" action="ppaction://noaction"/>
            <a:extLst>
              <a:ext uri="{FF2B5EF4-FFF2-40B4-BE49-F238E27FC236}">
                <a16:creationId xmlns:a16="http://schemas.microsoft.com/office/drawing/2014/main" id="{A5E74C4B-6800-4910-9A5E-A5E7517C600F}"/>
              </a:ext>
            </a:extLst>
          </p:cNvPr>
          <p:cNvSpPr/>
          <p:nvPr/>
        </p:nvSpPr>
        <p:spPr>
          <a:xfrm>
            <a:off x="4918450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23-Jan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" name="Rectangle: Rounded Corners 139">
            <a:hlinkClick r:id="" action="ppaction://noaction"/>
            <a:extLst>
              <a:ext uri="{FF2B5EF4-FFF2-40B4-BE49-F238E27FC236}">
                <a16:creationId xmlns:a16="http://schemas.microsoft.com/office/drawing/2014/main" id="{3D8B59AD-1918-40FA-8781-A0E4E90A564F}"/>
              </a:ext>
            </a:extLst>
          </p:cNvPr>
          <p:cNvSpPr/>
          <p:nvPr/>
        </p:nvSpPr>
        <p:spPr>
          <a:xfrm>
            <a:off x="5821364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22-Dec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1" name="Rectangle: Rounded Corners 140">
            <a:hlinkClick r:id="" action="ppaction://noaction"/>
            <a:extLst>
              <a:ext uri="{FF2B5EF4-FFF2-40B4-BE49-F238E27FC236}">
                <a16:creationId xmlns:a16="http://schemas.microsoft.com/office/drawing/2014/main" id="{091C3932-E397-49E3-9D2C-C303B8DE7ED7}"/>
              </a:ext>
            </a:extLst>
          </p:cNvPr>
          <p:cNvSpPr/>
          <p:nvPr/>
        </p:nvSpPr>
        <p:spPr>
          <a:xfrm>
            <a:off x="6724278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22-Nov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" name="Rectangle: Rounded Corners 141">
            <a:hlinkClick r:id="" action="ppaction://noaction"/>
            <a:extLst>
              <a:ext uri="{FF2B5EF4-FFF2-40B4-BE49-F238E27FC236}">
                <a16:creationId xmlns:a16="http://schemas.microsoft.com/office/drawing/2014/main" id="{AC3EED34-7011-46F8-96A9-D598E7E8D431}"/>
              </a:ext>
            </a:extLst>
          </p:cNvPr>
          <p:cNvSpPr/>
          <p:nvPr/>
        </p:nvSpPr>
        <p:spPr>
          <a:xfrm>
            <a:off x="7627192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22-Oct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" name="Rectangle: Rounded Corners 142">
            <a:hlinkClick r:id="" action="ppaction://noaction"/>
            <a:extLst>
              <a:ext uri="{FF2B5EF4-FFF2-40B4-BE49-F238E27FC236}">
                <a16:creationId xmlns:a16="http://schemas.microsoft.com/office/drawing/2014/main" id="{E1C9EDC0-D8DA-415F-AF90-1E54B527ED5C}"/>
              </a:ext>
            </a:extLst>
          </p:cNvPr>
          <p:cNvSpPr/>
          <p:nvPr/>
        </p:nvSpPr>
        <p:spPr>
          <a:xfrm>
            <a:off x="8530106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22-Sep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4" name="Rectangle: Rounded Corners 143">
            <a:hlinkClick r:id="" action="ppaction://noaction"/>
            <a:extLst>
              <a:ext uri="{FF2B5EF4-FFF2-40B4-BE49-F238E27FC236}">
                <a16:creationId xmlns:a16="http://schemas.microsoft.com/office/drawing/2014/main" id="{79BF34E8-93F5-4337-8E44-ED8E6F7492B5}"/>
              </a:ext>
            </a:extLst>
          </p:cNvPr>
          <p:cNvSpPr/>
          <p:nvPr/>
        </p:nvSpPr>
        <p:spPr>
          <a:xfrm>
            <a:off x="9433020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22-Aug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5" name="Rectangle: Rounded Corners 144">
            <a:hlinkClick r:id="" action="ppaction://noaction"/>
            <a:extLst>
              <a:ext uri="{FF2B5EF4-FFF2-40B4-BE49-F238E27FC236}">
                <a16:creationId xmlns:a16="http://schemas.microsoft.com/office/drawing/2014/main" id="{AFCA293A-547F-4010-822E-2544A2A97172}"/>
              </a:ext>
            </a:extLst>
          </p:cNvPr>
          <p:cNvSpPr/>
          <p:nvPr/>
        </p:nvSpPr>
        <p:spPr>
          <a:xfrm>
            <a:off x="10335934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22-Jul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6" name="Rectangle: Rounded Corners 145">
            <a:hlinkClick r:id="" action="ppaction://noaction"/>
            <a:extLst>
              <a:ext uri="{FF2B5EF4-FFF2-40B4-BE49-F238E27FC236}">
                <a16:creationId xmlns:a16="http://schemas.microsoft.com/office/drawing/2014/main" id="{044D89DF-8DBA-406E-9659-56DE9B5EC508}"/>
              </a:ext>
            </a:extLst>
          </p:cNvPr>
          <p:cNvSpPr/>
          <p:nvPr/>
        </p:nvSpPr>
        <p:spPr>
          <a:xfrm>
            <a:off x="11238845" y="339829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22-Jun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" name="Rectangle: Rounded Corners 146">
            <a:hlinkClick r:id="" action="ppaction://noaction"/>
            <a:extLst>
              <a:ext uri="{FF2B5EF4-FFF2-40B4-BE49-F238E27FC236}">
                <a16:creationId xmlns:a16="http://schemas.microsoft.com/office/drawing/2014/main" id="{5A2B2B4E-5D7B-4251-AA06-3198EABD2BEE}"/>
              </a:ext>
            </a:extLst>
          </p:cNvPr>
          <p:cNvSpPr/>
          <p:nvPr/>
        </p:nvSpPr>
        <p:spPr>
          <a:xfrm>
            <a:off x="11571465" y="2826412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527578"/>
              </a:gs>
              <a:gs pos="70000">
                <a:srgbClr val="84978F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22-May</a:t>
            </a:r>
            <a:endParaRPr lang="th-TH" sz="11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8" name="Rectangle: Rounded Corners 147">
            <a:hlinkClick r:id="" action="ppaction://noaction"/>
            <a:extLst>
              <a:ext uri="{FF2B5EF4-FFF2-40B4-BE49-F238E27FC236}">
                <a16:creationId xmlns:a16="http://schemas.microsoft.com/office/drawing/2014/main" id="{E367FF67-48BA-45B2-A853-77AE3198A0BE}"/>
              </a:ext>
            </a:extLst>
          </p:cNvPr>
          <p:cNvSpPr/>
          <p:nvPr/>
        </p:nvSpPr>
        <p:spPr>
          <a:xfrm>
            <a:off x="175749" y="3606585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23-Jun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DA14B74-4403-44B3-8FBB-9C2F2B56F4B7}"/>
              </a:ext>
            </a:extLst>
          </p:cNvPr>
          <p:cNvGrpSpPr/>
          <p:nvPr/>
        </p:nvGrpSpPr>
        <p:grpSpPr>
          <a:xfrm>
            <a:off x="1514538" y="4917137"/>
            <a:ext cx="9182091" cy="1128"/>
            <a:chOff x="1666938" y="3602687"/>
            <a:chExt cx="9182091" cy="1128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9E1EF1F0-53E3-4E10-9F8C-D717A69536D7}"/>
                </a:ext>
              </a:extLst>
            </p:cNvPr>
            <p:cNvCxnSpPr>
              <a:cxnSpLocks/>
            </p:cNvCxnSpPr>
            <p:nvPr/>
          </p:nvCxnSpPr>
          <p:spPr>
            <a:xfrm>
              <a:off x="1676082" y="3603039"/>
              <a:ext cx="9164152" cy="776"/>
            </a:xfrm>
            <a:prstGeom prst="line">
              <a:avLst/>
            </a:prstGeom>
            <a:ln w="254000">
              <a:solidFill>
                <a:srgbClr val="40404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50C7B8EC-2BBE-4922-A4DC-8CB53DBFECE2}"/>
                </a:ext>
              </a:extLst>
            </p:cNvPr>
            <p:cNvCxnSpPr>
              <a:cxnSpLocks/>
            </p:cNvCxnSpPr>
            <p:nvPr/>
          </p:nvCxnSpPr>
          <p:spPr>
            <a:xfrm>
              <a:off x="1666938" y="3602687"/>
              <a:ext cx="9182091" cy="1128"/>
            </a:xfrm>
            <a:prstGeom prst="line">
              <a:avLst/>
            </a:prstGeom>
            <a:ln w="25400">
              <a:solidFill>
                <a:srgbClr val="F2F2F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Rectangle: Rounded Corners 150">
            <a:hlinkClick r:id="" action="ppaction://noaction"/>
            <a:extLst>
              <a:ext uri="{FF2B5EF4-FFF2-40B4-BE49-F238E27FC236}">
                <a16:creationId xmlns:a16="http://schemas.microsoft.com/office/drawing/2014/main" id="{AE6BDC38-28F5-4129-AA52-A6F9F944D396}"/>
              </a:ext>
            </a:extLst>
          </p:cNvPr>
          <p:cNvSpPr/>
          <p:nvPr/>
        </p:nvSpPr>
        <p:spPr>
          <a:xfrm>
            <a:off x="64051" y="4285561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23-Jul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2" name="Rectangle: Rounded Corners 151">
            <a:hlinkClick r:id="" action="ppaction://noaction"/>
            <a:extLst>
              <a:ext uri="{FF2B5EF4-FFF2-40B4-BE49-F238E27FC236}">
                <a16:creationId xmlns:a16="http://schemas.microsoft.com/office/drawing/2014/main" id="{DC6FA32F-4575-458E-8EC3-B95A3DE6159A}"/>
              </a:ext>
            </a:extLst>
          </p:cNvPr>
          <p:cNvSpPr/>
          <p:nvPr/>
        </p:nvSpPr>
        <p:spPr>
          <a:xfrm>
            <a:off x="449080" y="4911998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23-Aug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" name="Arc 165">
            <a:extLst>
              <a:ext uri="{FF2B5EF4-FFF2-40B4-BE49-F238E27FC236}">
                <a16:creationId xmlns:a16="http://schemas.microsoft.com/office/drawing/2014/main" id="{6EA5A5F2-3CFC-41C7-9782-C3D158B3934A}"/>
              </a:ext>
            </a:extLst>
          </p:cNvPr>
          <p:cNvSpPr/>
          <p:nvPr/>
        </p:nvSpPr>
        <p:spPr>
          <a:xfrm>
            <a:off x="9963658" y="4914002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Arc 166">
            <a:extLst>
              <a:ext uri="{FF2B5EF4-FFF2-40B4-BE49-F238E27FC236}">
                <a16:creationId xmlns:a16="http://schemas.microsoft.com/office/drawing/2014/main" id="{7FDEC9C5-3F41-45BA-8D69-50912AA9BC4F}"/>
              </a:ext>
            </a:extLst>
          </p:cNvPr>
          <p:cNvSpPr/>
          <p:nvPr/>
        </p:nvSpPr>
        <p:spPr>
          <a:xfrm>
            <a:off x="9972453" y="4914002"/>
            <a:ext cx="1465942" cy="1465942"/>
          </a:xfrm>
          <a:prstGeom prst="arc">
            <a:avLst>
              <a:gd name="adj1" fmla="val 16200000"/>
              <a:gd name="adj2" fmla="val 5534253"/>
            </a:avLst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: Rounded Corners 152">
            <a:hlinkClick r:id="" action="ppaction://noaction"/>
            <a:extLst>
              <a:ext uri="{FF2B5EF4-FFF2-40B4-BE49-F238E27FC236}">
                <a16:creationId xmlns:a16="http://schemas.microsoft.com/office/drawing/2014/main" id="{5F766C52-3E89-48B1-9C8A-5BCF7F57D322}"/>
              </a:ext>
            </a:extLst>
          </p:cNvPr>
          <p:cNvSpPr/>
          <p:nvPr/>
        </p:nvSpPr>
        <p:spPr>
          <a:xfrm>
            <a:off x="1514538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23-Sep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4" name="Rectangle: Rounded Corners 153">
            <a:hlinkClick r:id="" action="ppaction://noaction"/>
            <a:extLst>
              <a:ext uri="{FF2B5EF4-FFF2-40B4-BE49-F238E27FC236}">
                <a16:creationId xmlns:a16="http://schemas.microsoft.com/office/drawing/2014/main" id="{21F9EBE7-FD2B-491E-9DCC-A6FA155312E7}"/>
              </a:ext>
            </a:extLst>
          </p:cNvPr>
          <p:cNvSpPr/>
          <p:nvPr/>
        </p:nvSpPr>
        <p:spPr>
          <a:xfrm>
            <a:off x="2414087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23-Oct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5" name="Rectangle: Rounded Corners 154">
            <a:hlinkClick r:id="" action="ppaction://noaction"/>
            <a:extLst>
              <a:ext uri="{FF2B5EF4-FFF2-40B4-BE49-F238E27FC236}">
                <a16:creationId xmlns:a16="http://schemas.microsoft.com/office/drawing/2014/main" id="{95F31FA2-F394-4BA4-BB63-2A40E5EBF1D5}"/>
              </a:ext>
            </a:extLst>
          </p:cNvPr>
          <p:cNvSpPr/>
          <p:nvPr/>
        </p:nvSpPr>
        <p:spPr>
          <a:xfrm>
            <a:off x="3313636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23-Nov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6" name="Rectangle: Rounded Corners 155">
            <a:hlinkClick r:id="" action="ppaction://noaction"/>
            <a:extLst>
              <a:ext uri="{FF2B5EF4-FFF2-40B4-BE49-F238E27FC236}">
                <a16:creationId xmlns:a16="http://schemas.microsoft.com/office/drawing/2014/main" id="{BDEE05B7-F0D0-478E-8620-5582D4D59FD0}"/>
              </a:ext>
            </a:extLst>
          </p:cNvPr>
          <p:cNvSpPr/>
          <p:nvPr/>
        </p:nvSpPr>
        <p:spPr>
          <a:xfrm>
            <a:off x="4213185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23-Dec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7" name="Rectangle: Rounded Corners 156">
            <a:hlinkClick r:id="" action="ppaction://noaction"/>
            <a:extLst>
              <a:ext uri="{FF2B5EF4-FFF2-40B4-BE49-F238E27FC236}">
                <a16:creationId xmlns:a16="http://schemas.microsoft.com/office/drawing/2014/main" id="{A18456CF-C753-4AAC-8585-20F30530B7B7}"/>
              </a:ext>
            </a:extLst>
          </p:cNvPr>
          <p:cNvSpPr/>
          <p:nvPr/>
        </p:nvSpPr>
        <p:spPr>
          <a:xfrm>
            <a:off x="5112734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24-Jan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8" name="Rectangle: Rounded Corners 157">
            <a:hlinkClick r:id="" action="ppaction://noaction"/>
            <a:extLst>
              <a:ext uri="{FF2B5EF4-FFF2-40B4-BE49-F238E27FC236}">
                <a16:creationId xmlns:a16="http://schemas.microsoft.com/office/drawing/2014/main" id="{E4D68AFE-A256-4AF2-BB3D-35F252076C12}"/>
              </a:ext>
            </a:extLst>
          </p:cNvPr>
          <p:cNvSpPr/>
          <p:nvPr/>
        </p:nvSpPr>
        <p:spPr>
          <a:xfrm>
            <a:off x="6012283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24-Feb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9" name="Rectangle: Rounded Corners 158">
            <a:hlinkClick r:id="" action="ppaction://noaction"/>
            <a:extLst>
              <a:ext uri="{FF2B5EF4-FFF2-40B4-BE49-F238E27FC236}">
                <a16:creationId xmlns:a16="http://schemas.microsoft.com/office/drawing/2014/main" id="{6BEFAF1D-8992-4A63-B224-A86DE00EEE5F}"/>
              </a:ext>
            </a:extLst>
          </p:cNvPr>
          <p:cNvSpPr/>
          <p:nvPr/>
        </p:nvSpPr>
        <p:spPr>
          <a:xfrm>
            <a:off x="6911832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ADA692"/>
              </a:gs>
              <a:gs pos="70000">
                <a:srgbClr val="CBC6B9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24-Mar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0" name="Rectangle: Rounded Corners 159">
            <a:hlinkClick r:id="" action="ppaction://noaction"/>
            <a:extLst>
              <a:ext uri="{FF2B5EF4-FFF2-40B4-BE49-F238E27FC236}">
                <a16:creationId xmlns:a16="http://schemas.microsoft.com/office/drawing/2014/main" id="{9BC6BAAE-3089-420B-9AE4-0C1833B62537}"/>
              </a:ext>
            </a:extLst>
          </p:cNvPr>
          <p:cNvSpPr/>
          <p:nvPr/>
        </p:nvSpPr>
        <p:spPr>
          <a:xfrm>
            <a:off x="7811381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24-Apr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1" name="Rectangle: Rounded Corners 160">
            <a:hlinkClick r:id="" action="ppaction://noaction"/>
            <a:extLst>
              <a:ext uri="{FF2B5EF4-FFF2-40B4-BE49-F238E27FC236}">
                <a16:creationId xmlns:a16="http://schemas.microsoft.com/office/drawing/2014/main" id="{6699BC04-5207-46E2-96D2-B359DC7C3424}"/>
              </a:ext>
            </a:extLst>
          </p:cNvPr>
          <p:cNvSpPr/>
          <p:nvPr/>
        </p:nvSpPr>
        <p:spPr>
          <a:xfrm>
            <a:off x="8710930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24-May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2" name="Rectangle: Rounded Corners 161">
            <a:hlinkClick r:id="" action="ppaction://noaction"/>
            <a:extLst>
              <a:ext uri="{FF2B5EF4-FFF2-40B4-BE49-F238E27FC236}">
                <a16:creationId xmlns:a16="http://schemas.microsoft.com/office/drawing/2014/main" id="{DDD31D60-3765-4023-9691-847F350B8DD4}"/>
              </a:ext>
            </a:extLst>
          </p:cNvPr>
          <p:cNvSpPr/>
          <p:nvPr/>
        </p:nvSpPr>
        <p:spPr>
          <a:xfrm>
            <a:off x="9610479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24-Jun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" name="Rectangle: Rounded Corners 162">
            <a:hlinkClick r:id="" action="ppaction://noaction"/>
            <a:extLst>
              <a:ext uri="{FF2B5EF4-FFF2-40B4-BE49-F238E27FC236}">
                <a16:creationId xmlns:a16="http://schemas.microsoft.com/office/drawing/2014/main" id="{A3ACB5DF-43C9-490D-96F5-F7B906FD201E}"/>
              </a:ext>
            </a:extLst>
          </p:cNvPr>
          <p:cNvSpPr/>
          <p:nvPr/>
        </p:nvSpPr>
        <p:spPr>
          <a:xfrm>
            <a:off x="10510030" y="5077246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24-Jul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Rectangle: Rounded Corners 172">
            <a:hlinkClick r:id="" action="ppaction://noaction"/>
            <a:extLst>
              <a:ext uri="{FF2B5EF4-FFF2-40B4-BE49-F238E27FC236}">
                <a16:creationId xmlns:a16="http://schemas.microsoft.com/office/drawing/2014/main" id="{FDB962DA-0C7F-4831-90C0-32C5A61A2708}"/>
              </a:ext>
            </a:extLst>
          </p:cNvPr>
          <p:cNvSpPr/>
          <p:nvPr/>
        </p:nvSpPr>
        <p:spPr>
          <a:xfrm>
            <a:off x="11531496" y="522112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24-Aug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" name="Rectangle: Rounded Corners 173">
            <a:hlinkClick r:id="" action="ppaction://noaction"/>
            <a:extLst>
              <a:ext uri="{FF2B5EF4-FFF2-40B4-BE49-F238E27FC236}">
                <a16:creationId xmlns:a16="http://schemas.microsoft.com/office/drawing/2014/main" id="{F84E74F3-C391-47C9-B701-9BCF39758A6E}"/>
              </a:ext>
            </a:extLst>
          </p:cNvPr>
          <p:cNvSpPr/>
          <p:nvPr/>
        </p:nvSpPr>
        <p:spPr>
          <a:xfrm>
            <a:off x="11553467" y="5810702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24-Sep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5" name="Rectangle: Rounded Corners 174">
            <a:hlinkClick r:id="" action="ppaction://noaction"/>
            <a:extLst>
              <a:ext uri="{FF2B5EF4-FFF2-40B4-BE49-F238E27FC236}">
                <a16:creationId xmlns:a16="http://schemas.microsoft.com/office/drawing/2014/main" id="{592F5433-5E7A-4385-9575-6F3CA1CDE20A}"/>
              </a:ext>
            </a:extLst>
          </p:cNvPr>
          <p:cNvSpPr/>
          <p:nvPr/>
        </p:nvSpPr>
        <p:spPr>
          <a:xfrm>
            <a:off x="11229549" y="6329930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24-Oct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BCA53CE8-C0BD-47F4-831F-E53557961DD7}"/>
              </a:ext>
            </a:extLst>
          </p:cNvPr>
          <p:cNvCxnSpPr>
            <a:cxnSpLocks/>
          </p:cNvCxnSpPr>
          <p:nvPr/>
        </p:nvCxnSpPr>
        <p:spPr>
          <a:xfrm>
            <a:off x="-10236" y="6385112"/>
            <a:ext cx="10687105" cy="0"/>
          </a:xfrm>
          <a:prstGeom prst="line">
            <a:avLst/>
          </a:prstGeom>
          <a:ln w="254000">
            <a:solidFill>
              <a:srgbClr val="4040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8359B865-3557-47C8-A846-31DB38C90155}"/>
              </a:ext>
            </a:extLst>
          </p:cNvPr>
          <p:cNvCxnSpPr>
            <a:cxnSpLocks/>
          </p:cNvCxnSpPr>
          <p:nvPr/>
        </p:nvCxnSpPr>
        <p:spPr>
          <a:xfrm>
            <a:off x="-19031" y="6385112"/>
            <a:ext cx="10706136" cy="1"/>
          </a:xfrm>
          <a:prstGeom prst="line">
            <a:avLst/>
          </a:prstGeom>
          <a:ln w="25400">
            <a:solidFill>
              <a:srgbClr val="F2F2F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Rectangle: Rounded Corners 178">
            <a:hlinkClick r:id="" action="ppaction://noaction"/>
            <a:extLst>
              <a:ext uri="{FF2B5EF4-FFF2-40B4-BE49-F238E27FC236}">
                <a16:creationId xmlns:a16="http://schemas.microsoft.com/office/drawing/2014/main" id="{6F8ABCC5-E71A-4287-8D07-852F1DFB6EF4}"/>
              </a:ext>
            </a:extLst>
          </p:cNvPr>
          <p:cNvSpPr/>
          <p:nvPr/>
        </p:nvSpPr>
        <p:spPr>
          <a:xfrm>
            <a:off x="10370782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24-Nov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0" name="Rectangle: Rounded Corners 179">
            <a:hlinkClick r:id="" action="ppaction://noaction"/>
            <a:extLst>
              <a:ext uri="{FF2B5EF4-FFF2-40B4-BE49-F238E27FC236}">
                <a16:creationId xmlns:a16="http://schemas.microsoft.com/office/drawing/2014/main" id="{520A99E6-273D-4F31-A6DC-2FE88FC5B129}"/>
              </a:ext>
            </a:extLst>
          </p:cNvPr>
          <p:cNvSpPr/>
          <p:nvPr/>
        </p:nvSpPr>
        <p:spPr>
          <a:xfrm>
            <a:off x="9468318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24-Dec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1" name="Rectangle: Rounded Corners 180">
            <a:hlinkClick r:id="" action="ppaction://noaction"/>
            <a:extLst>
              <a:ext uri="{FF2B5EF4-FFF2-40B4-BE49-F238E27FC236}">
                <a16:creationId xmlns:a16="http://schemas.microsoft.com/office/drawing/2014/main" id="{C2945093-5E1C-4F56-BE84-56708A084D5F}"/>
              </a:ext>
            </a:extLst>
          </p:cNvPr>
          <p:cNvSpPr/>
          <p:nvPr/>
        </p:nvSpPr>
        <p:spPr>
          <a:xfrm>
            <a:off x="8565857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25-Jan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2" name="Rectangle: Rounded Corners 181">
            <a:hlinkClick r:id="" action="ppaction://noaction"/>
            <a:extLst>
              <a:ext uri="{FF2B5EF4-FFF2-40B4-BE49-F238E27FC236}">
                <a16:creationId xmlns:a16="http://schemas.microsoft.com/office/drawing/2014/main" id="{CA1DD472-7307-4C3D-B960-FA51ACF57C79}"/>
              </a:ext>
            </a:extLst>
          </p:cNvPr>
          <p:cNvSpPr/>
          <p:nvPr/>
        </p:nvSpPr>
        <p:spPr>
          <a:xfrm>
            <a:off x="7663396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25-Feb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3" name="Rectangle: Rounded Corners 182">
            <a:hlinkClick r:id="" action="ppaction://noaction"/>
            <a:extLst>
              <a:ext uri="{FF2B5EF4-FFF2-40B4-BE49-F238E27FC236}">
                <a16:creationId xmlns:a16="http://schemas.microsoft.com/office/drawing/2014/main" id="{6D17BB1A-9FB5-4589-A8D9-619730B61161}"/>
              </a:ext>
            </a:extLst>
          </p:cNvPr>
          <p:cNvSpPr/>
          <p:nvPr/>
        </p:nvSpPr>
        <p:spPr>
          <a:xfrm>
            <a:off x="6760935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DB9B1B"/>
              </a:gs>
              <a:gs pos="70000">
                <a:srgbClr val="E9B64D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25-Mar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" name="Rectangle: Rounded Corners 183">
            <a:hlinkClick r:id="" action="ppaction://noaction"/>
            <a:extLst>
              <a:ext uri="{FF2B5EF4-FFF2-40B4-BE49-F238E27FC236}">
                <a16:creationId xmlns:a16="http://schemas.microsoft.com/office/drawing/2014/main" id="{F5FFC431-0005-48A6-BFF9-09AD7532447A}"/>
              </a:ext>
            </a:extLst>
          </p:cNvPr>
          <p:cNvSpPr/>
          <p:nvPr/>
        </p:nvSpPr>
        <p:spPr>
          <a:xfrm>
            <a:off x="5858474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25-Apr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5" name="Rectangle: Rounded Corners 184">
            <a:hlinkClick r:id="" action="ppaction://noaction"/>
            <a:extLst>
              <a:ext uri="{FF2B5EF4-FFF2-40B4-BE49-F238E27FC236}">
                <a16:creationId xmlns:a16="http://schemas.microsoft.com/office/drawing/2014/main" id="{DFDB10DD-93AE-4E70-B220-B3FC7BC7D0A2}"/>
              </a:ext>
            </a:extLst>
          </p:cNvPr>
          <p:cNvSpPr/>
          <p:nvPr/>
        </p:nvSpPr>
        <p:spPr>
          <a:xfrm>
            <a:off x="4956013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25-May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6" name="Rectangle: Rounded Corners 185">
            <a:hlinkClick r:id="" action="ppaction://noaction"/>
            <a:extLst>
              <a:ext uri="{FF2B5EF4-FFF2-40B4-BE49-F238E27FC236}">
                <a16:creationId xmlns:a16="http://schemas.microsoft.com/office/drawing/2014/main" id="{84236815-A5EC-4550-9D3E-C792DD125892}"/>
              </a:ext>
            </a:extLst>
          </p:cNvPr>
          <p:cNvSpPr/>
          <p:nvPr/>
        </p:nvSpPr>
        <p:spPr>
          <a:xfrm>
            <a:off x="4053552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25-Jun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7" name="Rectangle: Rounded Corners 186">
            <a:hlinkClick r:id="" action="ppaction://noaction"/>
            <a:extLst>
              <a:ext uri="{FF2B5EF4-FFF2-40B4-BE49-F238E27FC236}">
                <a16:creationId xmlns:a16="http://schemas.microsoft.com/office/drawing/2014/main" id="{54CCC44B-EF77-4AE1-B4EA-82242EF7ABC3}"/>
              </a:ext>
            </a:extLst>
          </p:cNvPr>
          <p:cNvSpPr/>
          <p:nvPr/>
        </p:nvSpPr>
        <p:spPr>
          <a:xfrm>
            <a:off x="3151091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25-Aug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8" name="Rectangle: Rounded Corners 187">
            <a:hlinkClick r:id="" action="ppaction://noaction"/>
            <a:extLst>
              <a:ext uri="{FF2B5EF4-FFF2-40B4-BE49-F238E27FC236}">
                <a16:creationId xmlns:a16="http://schemas.microsoft.com/office/drawing/2014/main" id="{B04DD62D-C02B-4FEF-AC45-D201CF29382A}"/>
              </a:ext>
            </a:extLst>
          </p:cNvPr>
          <p:cNvSpPr/>
          <p:nvPr/>
        </p:nvSpPr>
        <p:spPr>
          <a:xfrm>
            <a:off x="2248630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25-Sep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9" name="Rectangle: Rounded Corners 188">
            <a:hlinkClick r:id="" action="ppaction://noaction"/>
            <a:extLst>
              <a:ext uri="{FF2B5EF4-FFF2-40B4-BE49-F238E27FC236}">
                <a16:creationId xmlns:a16="http://schemas.microsoft.com/office/drawing/2014/main" id="{A765F168-0763-46D9-A8E2-7CCC4ED58D5D}"/>
              </a:ext>
            </a:extLst>
          </p:cNvPr>
          <p:cNvSpPr/>
          <p:nvPr/>
        </p:nvSpPr>
        <p:spPr>
          <a:xfrm>
            <a:off x="1346169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25-Oct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0" name="Rectangle: Rounded Corners 189">
            <a:hlinkClick r:id="" action="ppaction://noaction"/>
            <a:extLst>
              <a:ext uri="{FF2B5EF4-FFF2-40B4-BE49-F238E27FC236}">
                <a16:creationId xmlns:a16="http://schemas.microsoft.com/office/drawing/2014/main" id="{F7E9DC06-7AC6-44F3-8CEF-E4739050E70B}"/>
              </a:ext>
            </a:extLst>
          </p:cNvPr>
          <p:cNvSpPr/>
          <p:nvPr/>
        </p:nvSpPr>
        <p:spPr>
          <a:xfrm>
            <a:off x="443708" y="6549733"/>
            <a:ext cx="582564" cy="250000"/>
          </a:xfrm>
          <a:prstGeom prst="roundRect">
            <a:avLst>
              <a:gd name="adj" fmla="val 19050"/>
            </a:avLst>
          </a:prstGeom>
          <a:gradFill flip="none" rotWithShape="1">
            <a:gsLst>
              <a:gs pos="45000">
                <a:srgbClr val="90CA77"/>
              </a:gs>
              <a:gs pos="70000">
                <a:srgbClr val="7BC05C"/>
              </a:gs>
            </a:gsLst>
            <a:lin ang="0" scaled="1"/>
            <a:tileRect/>
          </a:gra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25-Nov</a:t>
            </a:r>
            <a:endParaRPr lang="th-TH" sz="110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56E5609-3408-4429-A13A-6967D6E6B741}"/>
              </a:ext>
            </a:extLst>
          </p:cNvPr>
          <p:cNvSpPr txBox="1"/>
          <p:nvPr/>
        </p:nvSpPr>
        <p:spPr>
          <a:xfrm>
            <a:off x="848032" y="1044193"/>
            <a:ext cx="6209526" cy="721183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Topic </a:t>
            </a:r>
            <a:r>
              <a:rPr lang="en-US" sz="4800" dirty="0">
                <a:solidFill>
                  <a:srgbClr val="527578"/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or</a:t>
            </a: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 Key activities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TH Fah kwang" panose="02000506000000020004" pitchFamily="2" charset="-34"/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44BAB38-1727-45E3-9FEC-AD5459C38A61}"/>
              </a:ext>
            </a:extLst>
          </p:cNvPr>
          <p:cNvGrpSpPr/>
          <p:nvPr/>
        </p:nvGrpSpPr>
        <p:grpSpPr>
          <a:xfrm>
            <a:off x="877877" y="-962616"/>
            <a:ext cx="888003" cy="948013"/>
            <a:chOff x="1685988" y="2283593"/>
            <a:chExt cx="888003" cy="948013"/>
          </a:xfrm>
        </p:grpSpPr>
        <p:sp>
          <p:nvSpPr>
            <p:cNvPr id="94" name="Teardrop 93">
              <a:extLst>
                <a:ext uri="{FF2B5EF4-FFF2-40B4-BE49-F238E27FC236}">
                  <a16:creationId xmlns:a16="http://schemas.microsoft.com/office/drawing/2014/main" id="{C424C2DC-16F2-4C08-9B94-4F5507BA4000}"/>
                </a:ext>
              </a:extLst>
            </p:cNvPr>
            <p:cNvSpPr/>
            <p:nvPr/>
          </p:nvSpPr>
          <p:spPr>
            <a:xfrm rot="8100000">
              <a:off x="1855551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CB3350"/>
                </a:gs>
                <a:gs pos="70000">
                  <a:srgbClr val="EA526C"/>
                </a:gs>
              </a:gsLst>
              <a:lin ang="1350000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B99C5F7B-5255-4EEA-B0A5-0A7E62FC81ED}"/>
                </a:ext>
              </a:extLst>
            </p:cNvPr>
            <p:cNvSpPr/>
            <p:nvPr/>
          </p:nvSpPr>
          <p:spPr>
            <a:xfrm>
              <a:off x="1940110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1</a:t>
              </a: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400979DB-1845-444D-B4F0-076481A96DAF}"/>
                </a:ext>
              </a:extLst>
            </p:cNvPr>
            <p:cNvSpPr/>
            <p:nvPr/>
          </p:nvSpPr>
          <p:spPr>
            <a:xfrm>
              <a:off x="1685988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EF22E6A5-7521-41EF-9B07-29130924A158}"/>
              </a:ext>
            </a:extLst>
          </p:cNvPr>
          <p:cNvGrpSpPr/>
          <p:nvPr/>
        </p:nvGrpSpPr>
        <p:grpSpPr>
          <a:xfrm>
            <a:off x="3650777" y="-962616"/>
            <a:ext cx="888003" cy="948013"/>
            <a:chOff x="2558740" y="2283593"/>
            <a:chExt cx="888003" cy="948013"/>
          </a:xfrm>
        </p:grpSpPr>
        <p:sp>
          <p:nvSpPr>
            <p:cNvPr id="100" name="Teardrop 99">
              <a:extLst>
                <a:ext uri="{FF2B5EF4-FFF2-40B4-BE49-F238E27FC236}">
                  <a16:creationId xmlns:a16="http://schemas.microsoft.com/office/drawing/2014/main" id="{DE2A5D3E-8D1B-449D-A4A8-C343D6C5C73B}"/>
                </a:ext>
              </a:extLst>
            </p:cNvPr>
            <p:cNvSpPr/>
            <p:nvPr/>
          </p:nvSpPr>
          <p:spPr>
            <a:xfrm rot="8100000">
              <a:off x="2728303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B25321"/>
                </a:gs>
                <a:gs pos="70000">
                  <a:srgbClr val="C76021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2CDFB5FD-EE49-41FD-B36F-24D0FE6F2B71}"/>
                </a:ext>
              </a:extLst>
            </p:cNvPr>
            <p:cNvSpPr/>
            <p:nvPr/>
          </p:nvSpPr>
          <p:spPr>
            <a:xfrm>
              <a:off x="2812862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2</a:t>
              </a: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1982F557-B0D7-4D9A-9970-AEE1D33FD1B5}"/>
                </a:ext>
              </a:extLst>
            </p:cNvPr>
            <p:cNvSpPr/>
            <p:nvPr/>
          </p:nvSpPr>
          <p:spPr>
            <a:xfrm>
              <a:off x="2558740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5F896AD8-E268-4072-B74A-00496E537432}"/>
              </a:ext>
            </a:extLst>
          </p:cNvPr>
          <p:cNvGrpSpPr/>
          <p:nvPr/>
        </p:nvGrpSpPr>
        <p:grpSpPr>
          <a:xfrm>
            <a:off x="6423677" y="-962616"/>
            <a:ext cx="888003" cy="948013"/>
            <a:chOff x="3431491" y="2283593"/>
            <a:chExt cx="888003" cy="948013"/>
          </a:xfrm>
        </p:grpSpPr>
        <p:sp>
          <p:nvSpPr>
            <p:cNvPr id="111" name="Teardrop 110">
              <a:extLst>
                <a:ext uri="{FF2B5EF4-FFF2-40B4-BE49-F238E27FC236}">
                  <a16:creationId xmlns:a16="http://schemas.microsoft.com/office/drawing/2014/main" id="{ECF698E0-6586-45DA-9275-BF09DA9701BF}"/>
                </a:ext>
              </a:extLst>
            </p:cNvPr>
            <p:cNvSpPr/>
            <p:nvPr/>
          </p:nvSpPr>
          <p:spPr>
            <a:xfrm rot="8100000">
              <a:off x="3601055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D7840C"/>
                </a:gs>
                <a:gs pos="70000">
                  <a:srgbClr val="EF970B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395D804-431D-41FF-8680-B22AE2C2A8A6}"/>
                </a:ext>
              </a:extLst>
            </p:cNvPr>
            <p:cNvSpPr/>
            <p:nvPr/>
          </p:nvSpPr>
          <p:spPr>
            <a:xfrm>
              <a:off x="3685614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3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47C055DD-8870-4F62-91CD-67F3183E7C0E}"/>
                </a:ext>
              </a:extLst>
            </p:cNvPr>
            <p:cNvSpPr/>
            <p:nvPr/>
          </p:nvSpPr>
          <p:spPr>
            <a:xfrm>
              <a:off x="3431491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8BE15740-6AAF-4C0F-8686-710FB7AAC2E3}"/>
              </a:ext>
            </a:extLst>
          </p:cNvPr>
          <p:cNvGrpSpPr/>
          <p:nvPr/>
        </p:nvGrpSpPr>
        <p:grpSpPr>
          <a:xfrm>
            <a:off x="9196578" y="-962616"/>
            <a:ext cx="888003" cy="948013"/>
            <a:chOff x="4304243" y="2283593"/>
            <a:chExt cx="888003" cy="948013"/>
          </a:xfrm>
        </p:grpSpPr>
        <p:sp>
          <p:nvSpPr>
            <p:cNvPr id="116" name="Teardrop 115">
              <a:extLst>
                <a:ext uri="{FF2B5EF4-FFF2-40B4-BE49-F238E27FC236}">
                  <a16:creationId xmlns:a16="http://schemas.microsoft.com/office/drawing/2014/main" id="{27CE93B2-EF6F-4BCD-B8E9-8C12BAC5BF3C}"/>
                </a:ext>
              </a:extLst>
            </p:cNvPr>
            <p:cNvSpPr/>
            <p:nvPr/>
          </p:nvSpPr>
          <p:spPr>
            <a:xfrm rot="8100000">
              <a:off x="4473806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7FBD43"/>
                </a:gs>
                <a:gs pos="70000">
                  <a:srgbClr val="92D24E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B9D15CEC-1992-43BD-9C6A-FFF16AF6545A}"/>
                </a:ext>
              </a:extLst>
            </p:cNvPr>
            <p:cNvSpPr/>
            <p:nvPr/>
          </p:nvSpPr>
          <p:spPr>
            <a:xfrm>
              <a:off x="4558365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4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D4F38A1-AA6C-44C3-9854-4DEEC09B4708}"/>
                </a:ext>
              </a:extLst>
            </p:cNvPr>
            <p:cNvSpPr/>
            <p:nvPr/>
          </p:nvSpPr>
          <p:spPr>
            <a:xfrm>
              <a:off x="4304243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484DBC2-1858-4ED4-901A-E1D068017C0A}"/>
              </a:ext>
            </a:extLst>
          </p:cNvPr>
          <p:cNvGrpSpPr/>
          <p:nvPr/>
        </p:nvGrpSpPr>
        <p:grpSpPr>
          <a:xfrm>
            <a:off x="15139719" y="2465555"/>
            <a:ext cx="888003" cy="948013"/>
            <a:chOff x="5176995" y="2283593"/>
            <a:chExt cx="888003" cy="948013"/>
          </a:xfrm>
        </p:grpSpPr>
        <p:sp>
          <p:nvSpPr>
            <p:cNvPr id="133" name="Teardrop 132">
              <a:extLst>
                <a:ext uri="{FF2B5EF4-FFF2-40B4-BE49-F238E27FC236}">
                  <a16:creationId xmlns:a16="http://schemas.microsoft.com/office/drawing/2014/main" id="{5A8A5B9F-5883-4809-849B-A43B97FC1D96}"/>
                </a:ext>
              </a:extLst>
            </p:cNvPr>
            <p:cNvSpPr/>
            <p:nvPr/>
          </p:nvSpPr>
          <p:spPr>
            <a:xfrm rot="8100000">
              <a:off x="5346558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05AFAA"/>
                </a:gs>
                <a:gs pos="70000">
                  <a:srgbClr val="05C6B4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64" name="Oval 163">
              <a:extLst>
                <a:ext uri="{FF2B5EF4-FFF2-40B4-BE49-F238E27FC236}">
                  <a16:creationId xmlns:a16="http://schemas.microsoft.com/office/drawing/2014/main" id="{4D97090B-50D5-414B-8C2F-19BB6AB3F0D6}"/>
                </a:ext>
              </a:extLst>
            </p:cNvPr>
            <p:cNvSpPr/>
            <p:nvPr/>
          </p:nvSpPr>
          <p:spPr>
            <a:xfrm>
              <a:off x="5431117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5</a:t>
              </a: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DDE9F6F2-272B-4A9E-BD3D-4D4DAC807505}"/>
                </a:ext>
              </a:extLst>
            </p:cNvPr>
            <p:cNvSpPr/>
            <p:nvPr/>
          </p:nvSpPr>
          <p:spPr>
            <a:xfrm>
              <a:off x="5176995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C28D3AAF-587A-40F7-956A-914CD59C20E0}"/>
              </a:ext>
            </a:extLst>
          </p:cNvPr>
          <p:cNvGrpSpPr/>
          <p:nvPr/>
        </p:nvGrpSpPr>
        <p:grpSpPr>
          <a:xfrm>
            <a:off x="12196339" y="2465555"/>
            <a:ext cx="888003" cy="948013"/>
            <a:chOff x="6049746" y="2283593"/>
            <a:chExt cx="888003" cy="948013"/>
          </a:xfrm>
        </p:grpSpPr>
        <p:sp>
          <p:nvSpPr>
            <p:cNvPr id="169" name="Teardrop 168">
              <a:extLst>
                <a:ext uri="{FF2B5EF4-FFF2-40B4-BE49-F238E27FC236}">
                  <a16:creationId xmlns:a16="http://schemas.microsoft.com/office/drawing/2014/main" id="{AC49825F-5704-4037-B76B-EC53D49949BF}"/>
                </a:ext>
              </a:extLst>
            </p:cNvPr>
            <p:cNvSpPr/>
            <p:nvPr/>
          </p:nvSpPr>
          <p:spPr>
            <a:xfrm rot="8100000">
              <a:off x="6219310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0A90A7"/>
                </a:gs>
                <a:gs pos="70000">
                  <a:srgbClr val="0BA2B5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E4ADFDA1-D0B7-4291-843B-03FFB96D43B7}"/>
                </a:ext>
              </a:extLst>
            </p:cNvPr>
            <p:cNvSpPr/>
            <p:nvPr/>
          </p:nvSpPr>
          <p:spPr>
            <a:xfrm>
              <a:off x="6303869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6</a:t>
              </a:r>
            </a:p>
          </p:txBody>
        </p:sp>
        <p:sp>
          <p:nvSpPr>
            <p:cNvPr id="171" name="Oval 170">
              <a:extLst>
                <a:ext uri="{FF2B5EF4-FFF2-40B4-BE49-F238E27FC236}">
                  <a16:creationId xmlns:a16="http://schemas.microsoft.com/office/drawing/2014/main" id="{2335C24E-3348-4B1B-8D93-2ACB3847B5DD}"/>
                </a:ext>
              </a:extLst>
            </p:cNvPr>
            <p:cNvSpPr/>
            <p:nvPr/>
          </p:nvSpPr>
          <p:spPr>
            <a:xfrm>
              <a:off x="6049746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227A911F-15BF-4309-A51E-C80DA3F3CC16}"/>
              </a:ext>
            </a:extLst>
          </p:cNvPr>
          <p:cNvGrpSpPr/>
          <p:nvPr/>
        </p:nvGrpSpPr>
        <p:grpSpPr>
          <a:xfrm>
            <a:off x="-853067" y="2465555"/>
            <a:ext cx="888003" cy="948013"/>
            <a:chOff x="6922498" y="2283593"/>
            <a:chExt cx="888003" cy="948013"/>
          </a:xfrm>
        </p:grpSpPr>
        <p:sp>
          <p:nvSpPr>
            <p:cNvPr id="176" name="Teardrop 175">
              <a:extLst>
                <a:ext uri="{FF2B5EF4-FFF2-40B4-BE49-F238E27FC236}">
                  <a16:creationId xmlns:a16="http://schemas.microsoft.com/office/drawing/2014/main" id="{5C60694E-81FE-4D71-B3E7-E6D8497AE793}"/>
                </a:ext>
              </a:extLst>
            </p:cNvPr>
            <p:cNvSpPr/>
            <p:nvPr/>
          </p:nvSpPr>
          <p:spPr>
            <a:xfrm rot="8100000">
              <a:off x="7092061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239DD3"/>
                </a:gs>
                <a:gs pos="70000">
                  <a:srgbClr val="4EB2DE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  <a:alpha val="9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1" name="Oval 190">
              <a:extLst>
                <a:ext uri="{FF2B5EF4-FFF2-40B4-BE49-F238E27FC236}">
                  <a16:creationId xmlns:a16="http://schemas.microsoft.com/office/drawing/2014/main" id="{68A061C5-FA91-4D7C-A9AE-FF5E683514A3}"/>
                </a:ext>
              </a:extLst>
            </p:cNvPr>
            <p:cNvSpPr/>
            <p:nvPr/>
          </p:nvSpPr>
          <p:spPr>
            <a:xfrm>
              <a:off x="7176620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7</a:t>
              </a:r>
            </a:p>
          </p:txBody>
        </p:sp>
        <p:sp>
          <p:nvSpPr>
            <p:cNvPr id="192" name="Oval 191">
              <a:extLst>
                <a:ext uri="{FF2B5EF4-FFF2-40B4-BE49-F238E27FC236}">
                  <a16:creationId xmlns:a16="http://schemas.microsoft.com/office/drawing/2014/main" id="{4B6EEE42-19B2-4C50-BA36-A139EA558F24}"/>
                </a:ext>
              </a:extLst>
            </p:cNvPr>
            <p:cNvSpPr/>
            <p:nvPr/>
          </p:nvSpPr>
          <p:spPr>
            <a:xfrm>
              <a:off x="6922498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6AEFAC43-9A51-4E99-9A6F-9F39CB0D188B}"/>
              </a:ext>
            </a:extLst>
          </p:cNvPr>
          <p:cNvGrpSpPr/>
          <p:nvPr/>
        </p:nvGrpSpPr>
        <p:grpSpPr>
          <a:xfrm>
            <a:off x="-3796448" y="2465555"/>
            <a:ext cx="888003" cy="948013"/>
            <a:chOff x="7795250" y="2283593"/>
            <a:chExt cx="888003" cy="948013"/>
          </a:xfrm>
        </p:grpSpPr>
        <p:sp>
          <p:nvSpPr>
            <p:cNvPr id="194" name="Teardrop 193">
              <a:extLst>
                <a:ext uri="{FF2B5EF4-FFF2-40B4-BE49-F238E27FC236}">
                  <a16:creationId xmlns:a16="http://schemas.microsoft.com/office/drawing/2014/main" id="{138D6CDC-2599-4065-B026-481B30D804D3}"/>
                </a:ext>
              </a:extLst>
            </p:cNvPr>
            <p:cNvSpPr/>
            <p:nvPr/>
          </p:nvSpPr>
          <p:spPr>
            <a:xfrm rot="8100000">
              <a:off x="7964813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7030A0"/>
                </a:gs>
                <a:gs pos="70000">
                  <a:srgbClr val="9257BF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5" name="Oval 194">
              <a:extLst>
                <a:ext uri="{FF2B5EF4-FFF2-40B4-BE49-F238E27FC236}">
                  <a16:creationId xmlns:a16="http://schemas.microsoft.com/office/drawing/2014/main" id="{F32A79C2-0157-4976-AA27-26766C7E9B0C}"/>
                </a:ext>
              </a:extLst>
            </p:cNvPr>
            <p:cNvSpPr/>
            <p:nvPr/>
          </p:nvSpPr>
          <p:spPr>
            <a:xfrm>
              <a:off x="8049372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8</a:t>
              </a:r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448EB641-9760-43E6-B7B9-89CF52A277C8}"/>
                </a:ext>
              </a:extLst>
            </p:cNvPr>
            <p:cNvSpPr/>
            <p:nvPr/>
          </p:nvSpPr>
          <p:spPr>
            <a:xfrm>
              <a:off x="7795250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75D052AB-3990-4ED9-A867-0ABBF4F9AFF5}"/>
              </a:ext>
            </a:extLst>
          </p:cNvPr>
          <p:cNvGrpSpPr/>
          <p:nvPr/>
        </p:nvGrpSpPr>
        <p:grpSpPr>
          <a:xfrm>
            <a:off x="-3195870" y="3928570"/>
            <a:ext cx="888003" cy="948013"/>
            <a:chOff x="8668001" y="2283593"/>
            <a:chExt cx="888003" cy="948013"/>
          </a:xfrm>
        </p:grpSpPr>
        <p:sp>
          <p:nvSpPr>
            <p:cNvPr id="198" name="Teardrop 197">
              <a:extLst>
                <a:ext uri="{FF2B5EF4-FFF2-40B4-BE49-F238E27FC236}">
                  <a16:creationId xmlns:a16="http://schemas.microsoft.com/office/drawing/2014/main" id="{EB99748F-FD0B-47B8-BD83-68E43B9BDCE9}"/>
                </a:ext>
              </a:extLst>
            </p:cNvPr>
            <p:cNvSpPr/>
            <p:nvPr/>
          </p:nvSpPr>
          <p:spPr>
            <a:xfrm rot="8100000">
              <a:off x="8837565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CE7474"/>
                </a:gs>
                <a:gs pos="70000">
                  <a:srgbClr val="DA9696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99" name="Oval 198">
              <a:extLst>
                <a:ext uri="{FF2B5EF4-FFF2-40B4-BE49-F238E27FC236}">
                  <a16:creationId xmlns:a16="http://schemas.microsoft.com/office/drawing/2014/main" id="{27357FF8-58E5-478B-8D0D-DC9901A4711C}"/>
                </a:ext>
              </a:extLst>
            </p:cNvPr>
            <p:cNvSpPr/>
            <p:nvPr/>
          </p:nvSpPr>
          <p:spPr>
            <a:xfrm>
              <a:off x="8922124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9</a:t>
              </a: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98F86AAA-C6FF-44AB-87C5-2318C9438F2C}"/>
                </a:ext>
              </a:extLst>
            </p:cNvPr>
            <p:cNvSpPr/>
            <p:nvPr/>
          </p:nvSpPr>
          <p:spPr>
            <a:xfrm>
              <a:off x="8668001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1" name="TextBox 200">
            <a:extLst>
              <a:ext uri="{FF2B5EF4-FFF2-40B4-BE49-F238E27FC236}">
                <a16:creationId xmlns:a16="http://schemas.microsoft.com/office/drawing/2014/main" id="{7DF23725-3E10-419F-BF18-B530A1385C06}"/>
              </a:ext>
            </a:extLst>
          </p:cNvPr>
          <p:cNvSpPr txBox="1"/>
          <p:nvPr/>
        </p:nvSpPr>
        <p:spPr>
          <a:xfrm>
            <a:off x="12220881" y="1044193"/>
            <a:ext cx="3048169" cy="721183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48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Timeline</a:t>
            </a:r>
            <a:endParaRPr lang="en-US" sz="40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TH Fah kwang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5153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: Top Corners Rounded 82">
            <a:extLst>
              <a:ext uri="{FF2B5EF4-FFF2-40B4-BE49-F238E27FC236}">
                <a16:creationId xmlns:a16="http://schemas.microsoft.com/office/drawing/2014/main" id="{72435AE6-F5BE-4E84-8644-A61B4A15C682}"/>
              </a:ext>
            </a:extLst>
          </p:cNvPr>
          <p:cNvSpPr/>
          <p:nvPr/>
        </p:nvSpPr>
        <p:spPr>
          <a:xfrm>
            <a:off x="0" y="-9543"/>
            <a:ext cx="12192001" cy="731520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202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DC499B6-3C7B-4099-B16C-3B31B7838F29}"/>
              </a:ext>
            </a:extLst>
          </p:cNvPr>
          <p:cNvGrpSpPr/>
          <p:nvPr/>
        </p:nvGrpSpPr>
        <p:grpSpPr>
          <a:xfrm>
            <a:off x="8055580" y="-461143"/>
            <a:ext cx="2028071" cy="365760"/>
            <a:chOff x="7454272" y="1741665"/>
            <a:chExt cx="2028071" cy="365760"/>
          </a:xfrm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C61487C4-D70F-4661-8374-090AF64A4076}"/>
                </a:ext>
              </a:extLst>
            </p:cNvPr>
            <p:cNvSpPr/>
            <p:nvPr/>
          </p:nvSpPr>
          <p:spPr>
            <a:xfrm>
              <a:off x="7454272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527578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: Rounded Corners 65">
              <a:extLst>
                <a:ext uri="{FF2B5EF4-FFF2-40B4-BE49-F238E27FC236}">
                  <a16:creationId xmlns:a16="http://schemas.microsoft.com/office/drawing/2014/main" id="{424D95C6-A216-4C63-9039-AE1F23D59C3A}"/>
                </a:ext>
              </a:extLst>
            </p:cNvPr>
            <p:cNvSpPr/>
            <p:nvPr/>
          </p:nvSpPr>
          <p:spPr>
            <a:xfrm>
              <a:off x="7869850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84978F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97AE2E60-6686-42B4-8CE5-81B9753AFBDD}"/>
                </a:ext>
              </a:extLst>
            </p:cNvPr>
            <p:cNvSpPr/>
            <p:nvPr/>
          </p:nvSpPr>
          <p:spPr>
            <a:xfrm>
              <a:off x="8285428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ADA692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8D93FF69-6215-49AF-936E-9C5356532FFC}"/>
                </a:ext>
              </a:extLst>
            </p:cNvPr>
            <p:cNvSpPr/>
            <p:nvPr/>
          </p:nvSpPr>
          <p:spPr>
            <a:xfrm>
              <a:off x="8701006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47423F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: Rounded Corners 68">
              <a:extLst>
                <a:ext uri="{FF2B5EF4-FFF2-40B4-BE49-F238E27FC236}">
                  <a16:creationId xmlns:a16="http://schemas.microsoft.com/office/drawing/2014/main" id="{A5F6D191-9E32-4660-A115-4F733F194FE0}"/>
                </a:ext>
              </a:extLst>
            </p:cNvPr>
            <p:cNvSpPr/>
            <p:nvPr/>
          </p:nvSpPr>
          <p:spPr>
            <a:xfrm>
              <a:off x="9116583" y="1741665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B3B1B2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008B828-7C3C-47D6-BE84-4C2E8E781031}"/>
              </a:ext>
            </a:extLst>
          </p:cNvPr>
          <p:cNvGrpSpPr/>
          <p:nvPr/>
        </p:nvGrpSpPr>
        <p:grpSpPr>
          <a:xfrm>
            <a:off x="10149802" y="-460051"/>
            <a:ext cx="2028071" cy="365760"/>
            <a:chOff x="7454272" y="2159561"/>
            <a:chExt cx="2028071" cy="365760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1B754512-8A88-45FD-8512-D6966A9BA74D}"/>
                </a:ext>
              </a:extLst>
            </p:cNvPr>
            <p:cNvSpPr/>
            <p:nvPr/>
          </p:nvSpPr>
          <p:spPr>
            <a:xfrm>
              <a:off x="7454272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90CA77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21733F57-B09F-4AA9-984F-F7D240799BB1}"/>
                </a:ext>
              </a:extLst>
            </p:cNvPr>
            <p:cNvSpPr/>
            <p:nvPr/>
          </p:nvSpPr>
          <p:spPr>
            <a:xfrm>
              <a:off x="7869850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81C6DD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: Rounded Corners 72">
              <a:extLst>
                <a:ext uri="{FF2B5EF4-FFF2-40B4-BE49-F238E27FC236}">
                  <a16:creationId xmlns:a16="http://schemas.microsoft.com/office/drawing/2014/main" id="{70DD1B97-61A5-4B37-AB91-C20669A50A03}"/>
                </a:ext>
              </a:extLst>
            </p:cNvPr>
            <p:cNvSpPr/>
            <p:nvPr/>
          </p:nvSpPr>
          <p:spPr>
            <a:xfrm>
              <a:off x="8285428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E9B64D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: Rounded Corners 73">
              <a:extLst>
                <a:ext uri="{FF2B5EF4-FFF2-40B4-BE49-F238E27FC236}">
                  <a16:creationId xmlns:a16="http://schemas.microsoft.com/office/drawing/2014/main" id="{D60E7BFC-8A93-4525-AF9B-3ED144BE6944}"/>
                </a:ext>
              </a:extLst>
            </p:cNvPr>
            <p:cNvSpPr/>
            <p:nvPr/>
          </p:nvSpPr>
          <p:spPr>
            <a:xfrm>
              <a:off x="8701006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E48743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1D3F1875-0BAC-4C79-B8E0-4C5204FCBBD0}"/>
                </a:ext>
              </a:extLst>
            </p:cNvPr>
            <p:cNvSpPr/>
            <p:nvPr/>
          </p:nvSpPr>
          <p:spPr>
            <a:xfrm>
              <a:off x="9116583" y="2159561"/>
              <a:ext cx="365760" cy="365760"/>
            </a:xfrm>
            <a:prstGeom prst="roundRect">
              <a:avLst>
                <a:gd name="adj" fmla="val 10267"/>
              </a:avLst>
            </a:prstGeom>
            <a:solidFill>
              <a:srgbClr val="9E3B33"/>
            </a:solidFill>
            <a:ln w="19050">
              <a:solidFill>
                <a:schemeClr val="bg1"/>
              </a:solidFill>
            </a:ln>
            <a:effectLst>
              <a:innerShdw blurRad="63500" dist="63500" dir="19200000">
                <a:schemeClr val="tx1">
                  <a:lumMod val="50000"/>
                  <a:lumOff val="50000"/>
                  <a:alpha val="5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0274524F-996A-4393-B4C7-B413BAA31650}"/>
              </a:ext>
            </a:extLst>
          </p:cNvPr>
          <p:cNvSpPr/>
          <p:nvPr/>
        </p:nvSpPr>
        <p:spPr>
          <a:xfrm>
            <a:off x="1895093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B25321"/>
              </a:gs>
              <a:gs pos="70000">
                <a:srgbClr val="C76021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2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1705B12-B971-4238-8B29-5490A602C28F}"/>
              </a:ext>
            </a:extLst>
          </p:cNvPr>
          <p:cNvSpPr/>
          <p:nvPr/>
        </p:nvSpPr>
        <p:spPr>
          <a:xfrm>
            <a:off x="1121064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D24A64"/>
              </a:gs>
              <a:gs pos="70000">
                <a:srgbClr val="EA526C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28B3729-FC5F-4A69-ACDC-DAA49136D5BF}"/>
              </a:ext>
            </a:extLst>
          </p:cNvPr>
          <p:cNvSpPr/>
          <p:nvPr/>
        </p:nvSpPr>
        <p:spPr>
          <a:xfrm>
            <a:off x="2669122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D7840C"/>
              </a:gs>
              <a:gs pos="70000">
                <a:srgbClr val="EF970B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36FFCC99-30BE-4E5A-BAA5-169C6054ABEA}"/>
              </a:ext>
            </a:extLst>
          </p:cNvPr>
          <p:cNvSpPr/>
          <p:nvPr/>
        </p:nvSpPr>
        <p:spPr>
          <a:xfrm>
            <a:off x="4991209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0A90A7"/>
              </a:gs>
              <a:gs pos="70000">
                <a:srgbClr val="0BA2B5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6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DB7A9CE-1FD5-4252-AC3C-1A4B18024533}"/>
              </a:ext>
            </a:extLst>
          </p:cNvPr>
          <p:cNvSpPr/>
          <p:nvPr/>
        </p:nvSpPr>
        <p:spPr>
          <a:xfrm>
            <a:off x="4217180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05AFAA"/>
              </a:gs>
              <a:gs pos="70000">
                <a:srgbClr val="05C6B4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5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D1DA4CD-4F58-497F-B299-59D52850A091}"/>
              </a:ext>
            </a:extLst>
          </p:cNvPr>
          <p:cNvSpPr/>
          <p:nvPr/>
        </p:nvSpPr>
        <p:spPr>
          <a:xfrm>
            <a:off x="6539267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7030A0"/>
              </a:gs>
              <a:gs pos="70000">
                <a:srgbClr val="9257BF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8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AEEC93A8-E12C-40C9-ACFA-AF55383E68BE}"/>
              </a:ext>
            </a:extLst>
          </p:cNvPr>
          <p:cNvSpPr/>
          <p:nvPr/>
        </p:nvSpPr>
        <p:spPr>
          <a:xfrm>
            <a:off x="5765238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239DD3"/>
              </a:gs>
              <a:gs pos="70000">
                <a:srgbClr val="4EB2DE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  <a:alpha val="9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7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F34DE642-0D34-4AE6-8859-87B3A3C31F4F}"/>
              </a:ext>
            </a:extLst>
          </p:cNvPr>
          <p:cNvSpPr/>
          <p:nvPr/>
        </p:nvSpPr>
        <p:spPr>
          <a:xfrm>
            <a:off x="3443151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7FBD43"/>
              </a:gs>
              <a:gs pos="70000">
                <a:srgbClr val="92D24E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4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1059AFA-69B8-43E3-A540-555AF74B8CA8}"/>
              </a:ext>
            </a:extLst>
          </p:cNvPr>
          <p:cNvSpPr/>
          <p:nvPr/>
        </p:nvSpPr>
        <p:spPr>
          <a:xfrm>
            <a:off x="7313296" y="5364733"/>
            <a:ext cx="551392" cy="551392"/>
          </a:xfrm>
          <a:prstGeom prst="ellipse">
            <a:avLst/>
          </a:prstGeom>
          <a:gradFill flip="none" rotWithShape="1">
            <a:gsLst>
              <a:gs pos="45000">
                <a:srgbClr val="CE7474"/>
              </a:gs>
              <a:gs pos="70000">
                <a:srgbClr val="DA9696"/>
              </a:gs>
            </a:gsLst>
            <a:lin ang="0" scaled="1"/>
            <a:tileRect/>
          </a:gradFill>
          <a:ln w="285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Impact" panose="020B0806030902050204" pitchFamily="34" charset="0"/>
              </a:rPr>
              <a:t>9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3F3C655D-0572-476D-A36D-BD0E88E46A2F}"/>
              </a:ext>
            </a:extLst>
          </p:cNvPr>
          <p:cNvSpPr txBox="1"/>
          <p:nvPr/>
        </p:nvSpPr>
        <p:spPr>
          <a:xfrm>
            <a:off x="266466" y="793"/>
            <a:ext cx="6629634" cy="721183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5000" dirty="0">
                <a:solidFill>
                  <a:srgbClr val="B2B0B1"/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Roadmap Template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5244AFBE-7051-4DB6-AE5C-D2604A1A5A7A}"/>
              </a:ext>
            </a:extLst>
          </p:cNvPr>
          <p:cNvGrpSpPr/>
          <p:nvPr/>
        </p:nvGrpSpPr>
        <p:grpSpPr>
          <a:xfrm>
            <a:off x="936688" y="4353693"/>
            <a:ext cx="888003" cy="948013"/>
            <a:chOff x="1685988" y="2283593"/>
            <a:chExt cx="888003" cy="948013"/>
          </a:xfrm>
        </p:grpSpPr>
        <p:sp>
          <p:nvSpPr>
            <p:cNvPr id="101" name="Teardrop 100">
              <a:extLst>
                <a:ext uri="{FF2B5EF4-FFF2-40B4-BE49-F238E27FC236}">
                  <a16:creationId xmlns:a16="http://schemas.microsoft.com/office/drawing/2014/main" id="{260744D6-3CA6-4D21-9300-95AC45350083}"/>
                </a:ext>
              </a:extLst>
            </p:cNvPr>
            <p:cNvSpPr/>
            <p:nvPr/>
          </p:nvSpPr>
          <p:spPr>
            <a:xfrm rot="8100000">
              <a:off x="1855551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CB3350"/>
                </a:gs>
                <a:gs pos="70000">
                  <a:srgbClr val="EA526C"/>
                </a:gs>
              </a:gsLst>
              <a:lin ang="1350000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1D24C2A5-15B0-4548-8A21-C158E2748F27}"/>
                </a:ext>
              </a:extLst>
            </p:cNvPr>
            <p:cNvSpPr/>
            <p:nvPr/>
          </p:nvSpPr>
          <p:spPr>
            <a:xfrm>
              <a:off x="1940110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1</a:t>
              </a: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09D311B5-5A1B-4C73-AA18-32001694F0F4}"/>
                </a:ext>
              </a:extLst>
            </p:cNvPr>
            <p:cNvSpPr/>
            <p:nvPr/>
          </p:nvSpPr>
          <p:spPr>
            <a:xfrm>
              <a:off x="1685988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C95EDAB2-5532-4D64-AFDB-208EFB389179}"/>
              </a:ext>
            </a:extLst>
          </p:cNvPr>
          <p:cNvGrpSpPr/>
          <p:nvPr/>
        </p:nvGrpSpPr>
        <p:grpSpPr>
          <a:xfrm>
            <a:off x="1809440" y="4353693"/>
            <a:ext cx="888003" cy="948013"/>
            <a:chOff x="2558740" y="2283593"/>
            <a:chExt cx="888003" cy="948013"/>
          </a:xfrm>
        </p:grpSpPr>
        <p:sp>
          <p:nvSpPr>
            <p:cNvPr id="105" name="Teardrop 104">
              <a:extLst>
                <a:ext uri="{FF2B5EF4-FFF2-40B4-BE49-F238E27FC236}">
                  <a16:creationId xmlns:a16="http://schemas.microsoft.com/office/drawing/2014/main" id="{281A61C5-CEAE-4328-9B38-6FE8EBED0251}"/>
                </a:ext>
              </a:extLst>
            </p:cNvPr>
            <p:cNvSpPr/>
            <p:nvPr/>
          </p:nvSpPr>
          <p:spPr>
            <a:xfrm rot="8100000">
              <a:off x="2728303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B25321"/>
                </a:gs>
                <a:gs pos="70000">
                  <a:srgbClr val="C76021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D9B60AF5-1955-40B9-8D44-89DC2128399B}"/>
                </a:ext>
              </a:extLst>
            </p:cNvPr>
            <p:cNvSpPr/>
            <p:nvPr/>
          </p:nvSpPr>
          <p:spPr>
            <a:xfrm>
              <a:off x="2812862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2</a:t>
              </a:r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029F78F0-3125-4FF4-A5D2-118075906DDF}"/>
                </a:ext>
              </a:extLst>
            </p:cNvPr>
            <p:cNvSpPr/>
            <p:nvPr/>
          </p:nvSpPr>
          <p:spPr>
            <a:xfrm>
              <a:off x="2558740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8CD41B7-AFC5-4D8A-90AB-EBA91BEE3550}"/>
              </a:ext>
            </a:extLst>
          </p:cNvPr>
          <p:cNvGrpSpPr/>
          <p:nvPr/>
        </p:nvGrpSpPr>
        <p:grpSpPr>
          <a:xfrm>
            <a:off x="2682191" y="4353693"/>
            <a:ext cx="888003" cy="948013"/>
            <a:chOff x="3431491" y="2283593"/>
            <a:chExt cx="888003" cy="948013"/>
          </a:xfrm>
        </p:grpSpPr>
        <p:sp>
          <p:nvSpPr>
            <p:cNvPr id="109" name="Teardrop 108">
              <a:extLst>
                <a:ext uri="{FF2B5EF4-FFF2-40B4-BE49-F238E27FC236}">
                  <a16:creationId xmlns:a16="http://schemas.microsoft.com/office/drawing/2014/main" id="{A47F526F-F459-4C7C-A043-AB46EE0119ED}"/>
                </a:ext>
              </a:extLst>
            </p:cNvPr>
            <p:cNvSpPr/>
            <p:nvPr/>
          </p:nvSpPr>
          <p:spPr>
            <a:xfrm rot="8100000">
              <a:off x="3601055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D7840C"/>
                </a:gs>
                <a:gs pos="70000">
                  <a:srgbClr val="EF970B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EE20F181-A3D1-46EF-A5C7-9D626769839E}"/>
                </a:ext>
              </a:extLst>
            </p:cNvPr>
            <p:cNvSpPr/>
            <p:nvPr/>
          </p:nvSpPr>
          <p:spPr>
            <a:xfrm>
              <a:off x="3685614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3</a:t>
              </a:r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74EF0E5E-0AC1-4255-A829-DA4C8C91D059}"/>
                </a:ext>
              </a:extLst>
            </p:cNvPr>
            <p:cNvSpPr/>
            <p:nvPr/>
          </p:nvSpPr>
          <p:spPr>
            <a:xfrm>
              <a:off x="3431491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94E3C38E-7856-41CF-A4B2-4E47877B49E0}"/>
              </a:ext>
            </a:extLst>
          </p:cNvPr>
          <p:cNvGrpSpPr/>
          <p:nvPr/>
        </p:nvGrpSpPr>
        <p:grpSpPr>
          <a:xfrm>
            <a:off x="3554943" y="4353693"/>
            <a:ext cx="888003" cy="948013"/>
            <a:chOff x="4304243" y="2283593"/>
            <a:chExt cx="888003" cy="948013"/>
          </a:xfrm>
        </p:grpSpPr>
        <p:sp>
          <p:nvSpPr>
            <p:cNvPr id="113" name="Teardrop 112">
              <a:extLst>
                <a:ext uri="{FF2B5EF4-FFF2-40B4-BE49-F238E27FC236}">
                  <a16:creationId xmlns:a16="http://schemas.microsoft.com/office/drawing/2014/main" id="{E82FC06A-2D3F-4C52-9083-F015E4720C03}"/>
                </a:ext>
              </a:extLst>
            </p:cNvPr>
            <p:cNvSpPr/>
            <p:nvPr/>
          </p:nvSpPr>
          <p:spPr>
            <a:xfrm rot="8100000">
              <a:off x="4473806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7FBD43"/>
                </a:gs>
                <a:gs pos="70000">
                  <a:srgbClr val="92D24E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98EBF153-1DD4-478B-BA29-1A608CFA44E8}"/>
                </a:ext>
              </a:extLst>
            </p:cNvPr>
            <p:cNvSpPr/>
            <p:nvPr/>
          </p:nvSpPr>
          <p:spPr>
            <a:xfrm>
              <a:off x="4558365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4</a:t>
              </a:r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1318EE32-4A17-4921-BE12-03A9812B637F}"/>
                </a:ext>
              </a:extLst>
            </p:cNvPr>
            <p:cNvSpPr/>
            <p:nvPr/>
          </p:nvSpPr>
          <p:spPr>
            <a:xfrm>
              <a:off x="4304243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82A26E16-D749-45E1-9E40-743798364A8C}"/>
              </a:ext>
            </a:extLst>
          </p:cNvPr>
          <p:cNvGrpSpPr/>
          <p:nvPr/>
        </p:nvGrpSpPr>
        <p:grpSpPr>
          <a:xfrm>
            <a:off x="4427695" y="4353693"/>
            <a:ext cx="888003" cy="948013"/>
            <a:chOff x="5176995" y="2283593"/>
            <a:chExt cx="888003" cy="948013"/>
          </a:xfrm>
        </p:grpSpPr>
        <p:sp>
          <p:nvSpPr>
            <p:cNvPr id="117" name="Teardrop 116">
              <a:extLst>
                <a:ext uri="{FF2B5EF4-FFF2-40B4-BE49-F238E27FC236}">
                  <a16:creationId xmlns:a16="http://schemas.microsoft.com/office/drawing/2014/main" id="{134B3788-8492-41DE-9226-3C944AEFC4A7}"/>
                </a:ext>
              </a:extLst>
            </p:cNvPr>
            <p:cNvSpPr/>
            <p:nvPr/>
          </p:nvSpPr>
          <p:spPr>
            <a:xfrm rot="8100000">
              <a:off x="5346558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05AFAA"/>
                </a:gs>
                <a:gs pos="70000">
                  <a:srgbClr val="05C6B4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4DEB11E8-E5F4-45FF-8E2E-B3854086BE4F}"/>
                </a:ext>
              </a:extLst>
            </p:cNvPr>
            <p:cNvSpPr/>
            <p:nvPr/>
          </p:nvSpPr>
          <p:spPr>
            <a:xfrm>
              <a:off x="5431117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5</a:t>
              </a: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54D34CC8-8C6E-43FD-8195-12B899557B9D}"/>
                </a:ext>
              </a:extLst>
            </p:cNvPr>
            <p:cNvSpPr/>
            <p:nvPr/>
          </p:nvSpPr>
          <p:spPr>
            <a:xfrm>
              <a:off x="5176995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B2178B0-2AE1-43D0-9B94-621D7D9A9A84}"/>
              </a:ext>
            </a:extLst>
          </p:cNvPr>
          <p:cNvGrpSpPr/>
          <p:nvPr/>
        </p:nvGrpSpPr>
        <p:grpSpPr>
          <a:xfrm>
            <a:off x="5300446" y="4353693"/>
            <a:ext cx="888003" cy="948013"/>
            <a:chOff x="6049746" y="2283593"/>
            <a:chExt cx="888003" cy="948013"/>
          </a:xfrm>
        </p:grpSpPr>
        <p:sp>
          <p:nvSpPr>
            <p:cNvPr id="121" name="Teardrop 120">
              <a:extLst>
                <a:ext uri="{FF2B5EF4-FFF2-40B4-BE49-F238E27FC236}">
                  <a16:creationId xmlns:a16="http://schemas.microsoft.com/office/drawing/2014/main" id="{59E47613-DCFC-42C0-BC2E-EB92B221C63F}"/>
                </a:ext>
              </a:extLst>
            </p:cNvPr>
            <p:cNvSpPr/>
            <p:nvPr/>
          </p:nvSpPr>
          <p:spPr>
            <a:xfrm rot="8100000">
              <a:off x="6219310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0A90A7"/>
                </a:gs>
                <a:gs pos="70000">
                  <a:srgbClr val="0BA2B5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F44672F9-2829-4A0B-A58B-FF474EB8A664}"/>
                </a:ext>
              </a:extLst>
            </p:cNvPr>
            <p:cNvSpPr/>
            <p:nvPr/>
          </p:nvSpPr>
          <p:spPr>
            <a:xfrm>
              <a:off x="6303869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6</a:t>
              </a:r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887B1594-F559-442A-9334-16EC0AC6168C}"/>
                </a:ext>
              </a:extLst>
            </p:cNvPr>
            <p:cNvSpPr/>
            <p:nvPr/>
          </p:nvSpPr>
          <p:spPr>
            <a:xfrm>
              <a:off x="6049746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8D0C336-3780-4E2F-B0F5-D919A4C7781A}"/>
              </a:ext>
            </a:extLst>
          </p:cNvPr>
          <p:cNvGrpSpPr/>
          <p:nvPr/>
        </p:nvGrpSpPr>
        <p:grpSpPr>
          <a:xfrm>
            <a:off x="6173198" y="4353693"/>
            <a:ext cx="888003" cy="948013"/>
            <a:chOff x="6922498" y="2283593"/>
            <a:chExt cx="888003" cy="948013"/>
          </a:xfrm>
        </p:grpSpPr>
        <p:sp>
          <p:nvSpPr>
            <p:cNvPr id="125" name="Teardrop 124">
              <a:extLst>
                <a:ext uri="{FF2B5EF4-FFF2-40B4-BE49-F238E27FC236}">
                  <a16:creationId xmlns:a16="http://schemas.microsoft.com/office/drawing/2014/main" id="{FC879C37-D59D-49E9-AF9A-C43DE96BFD0C}"/>
                </a:ext>
              </a:extLst>
            </p:cNvPr>
            <p:cNvSpPr/>
            <p:nvPr/>
          </p:nvSpPr>
          <p:spPr>
            <a:xfrm rot="8100000">
              <a:off x="7092061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239DD3"/>
                </a:gs>
                <a:gs pos="70000">
                  <a:srgbClr val="4EB2DE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  <a:alpha val="99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AE3A271E-BD71-44B4-A340-15F2B701F835}"/>
                </a:ext>
              </a:extLst>
            </p:cNvPr>
            <p:cNvSpPr/>
            <p:nvPr/>
          </p:nvSpPr>
          <p:spPr>
            <a:xfrm>
              <a:off x="7176620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7</a:t>
              </a:r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A95E3B8C-6DD0-4236-BBCE-D43E3CC57F59}"/>
                </a:ext>
              </a:extLst>
            </p:cNvPr>
            <p:cNvSpPr/>
            <p:nvPr/>
          </p:nvSpPr>
          <p:spPr>
            <a:xfrm>
              <a:off x="6922498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80DBEAF8-6D9E-44E8-BD5A-C9DF73F9A118}"/>
              </a:ext>
            </a:extLst>
          </p:cNvPr>
          <p:cNvGrpSpPr/>
          <p:nvPr/>
        </p:nvGrpSpPr>
        <p:grpSpPr>
          <a:xfrm>
            <a:off x="7045950" y="4353693"/>
            <a:ext cx="888003" cy="948013"/>
            <a:chOff x="7795250" y="2283593"/>
            <a:chExt cx="888003" cy="948013"/>
          </a:xfrm>
        </p:grpSpPr>
        <p:sp>
          <p:nvSpPr>
            <p:cNvPr id="129" name="Teardrop 128">
              <a:extLst>
                <a:ext uri="{FF2B5EF4-FFF2-40B4-BE49-F238E27FC236}">
                  <a16:creationId xmlns:a16="http://schemas.microsoft.com/office/drawing/2014/main" id="{C223F432-58FE-4FC1-97C7-F8F9EAD487BA}"/>
                </a:ext>
              </a:extLst>
            </p:cNvPr>
            <p:cNvSpPr/>
            <p:nvPr/>
          </p:nvSpPr>
          <p:spPr>
            <a:xfrm rot="8100000">
              <a:off x="7964813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7030A0"/>
                </a:gs>
                <a:gs pos="70000">
                  <a:srgbClr val="9257BF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EA1B5006-27BF-4F7B-84D3-2AC48DF7C5D5}"/>
                </a:ext>
              </a:extLst>
            </p:cNvPr>
            <p:cNvSpPr/>
            <p:nvPr/>
          </p:nvSpPr>
          <p:spPr>
            <a:xfrm>
              <a:off x="8049372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8</a:t>
              </a: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CEDEB024-A0D6-4D85-BC4A-54C75837223B}"/>
                </a:ext>
              </a:extLst>
            </p:cNvPr>
            <p:cNvSpPr/>
            <p:nvPr/>
          </p:nvSpPr>
          <p:spPr>
            <a:xfrm>
              <a:off x="7795250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713AEEAE-A9FD-41CF-A926-2B8950640532}"/>
              </a:ext>
            </a:extLst>
          </p:cNvPr>
          <p:cNvGrpSpPr/>
          <p:nvPr/>
        </p:nvGrpSpPr>
        <p:grpSpPr>
          <a:xfrm>
            <a:off x="7918701" y="4353693"/>
            <a:ext cx="888003" cy="948013"/>
            <a:chOff x="8668001" y="2283593"/>
            <a:chExt cx="888003" cy="948013"/>
          </a:xfrm>
        </p:grpSpPr>
        <p:sp>
          <p:nvSpPr>
            <p:cNvPr id="133" name="Teardrop 132">
              <a:extLst>
                <a:ext uri="{FF2B5EF4-FFF2-40B4-BE49-F238E27FC236}">
                  <a16:creationId xmlns:a16="http://schemas.microsoft.com/office/drawing/2014/main" id="{1153164A-5ECD-4ED4-B09B-2A191B2A7D40}"/>
                </a:ext>
              </a:extLst>
            </p:cNvPr>
            <p:cNvSpPr/>
            <p:nvPr/>
          </p:nvSpPr>
          <p:spPr>
            <a:xfrm rot="8100000">
              <a:off x="8837565" y="2283593"/>
              <a:ext cx="548875" cy="548874"/>
            </a:xfrm>
            <a:prstGeom prst="teardrop">
              <a:avLst>
                <a:gd name="adj" fmla="val 95532"/>
              </a:avLst>
            </a:prstGeom>
            <a:gradFill flip="none" rotWithShape="1">
              <a:gsLst>
                <a:gs pos="45000">
                  <a:srgbClr val="CE7474"/>
                </a:gs>
                <a:gs pos="70000">
                  <a:srgbClr val="DA9696"/>
                </a:gs>
              </a:gsLst>
              <a:lin ang="0" scaled="1"/>
              <a:tileRect/>
            </a:gra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68F4F4BD-D455-47EC-9FD3-E788B2778644}"/>
                </a:ext>
              </a:extLst>
            </p:cNvPr>
            <p:cNvSpPr/>
            <p:nvPr/>
          </p:nvSpPr>
          <p:spPr>
            <a:xfrm>
              <a:off x="8922124" y="2368151"/>
              <a:ext cx="379757" cy="37975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Impact" panose="020B0806030902050204" pitchFamily="34" charset="0"/>
                </a:rPr>
                <a:t>9</a:t>
              </a:r>
            </a:p>
          </p:txBody>
        </p:sp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7D11475A-FB99-4499-BA18-FE22EAB1AC99}"/>
                </a:ext>
              </a:extLst>
            </p:cNvPr>
            <p:cNvSpPr/>
            <p:nvPr/>
          </p:nvSpPr>
          <p:spPr>
            <a:xfrm>
              <a:off x="8668001" y="2901678"/>
              <a:ext cx="888003" cy="3299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0" name="TextBox 139">
            <a:extLst>
              <a:ext uri="{FF2B5EF4-FFF2-40B4-BE49-F238E27FC236}">
                <a16:creationId xmlns:a16="http://schemas.microsoft.com/office/drawing/2014/main" id="{10190886-FED2-4EB6-8893-33724F8C44F4}"/>
              </a:ext>
            </a:extLst>
          </p:cNvPr>
          <p:cNvSpPr txBox="1"/>
          <p:nvPr/>
        </p:nvSpPr>
        <p:spPr>
          <a:xfrm>
            <a:off x="848031" y="2105937"/>
            <a:ext cx="9301771" cy="982044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Topic </a:t>
            </a:r>
            <a:r>
              <a:rPr lang="en-US" sz="6600" dirty="0">
                <a:solidFill>
                  <a:srgbClr val="527578"/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or</a:t>
            </a:r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 Key activities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TH Fah kwang" panose="02000506000000020004" pitchFamily="2" charset="-34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14CAD4F2-CB69-499A-AD0C-629E6563F0BC}"/>
              </a:ext>
            </a:extLst>
          </p:cNvPr>
          <p:cNvSpPr txBox="1"/>
          <p:nvPr/>
        </p:nvSpPr>
        <p:spPr>
          <a:xfrm>
            <a:off x="848031" y="1044193"/>
            <a:ext cx="9301771" cy="982044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Roadmap &amp; Timeline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TH Fah kwang" panose="02000506000000020004" pitchFamily="2" charset="-34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85CBF578-0FC9-4ED1-B0B6-7C655CC3D315}"/>
              </a:ext>
            </a:extLst>
          </p:cNvPr>
          <p:cNvSpPr txBox="1"/>
          <p:nvPr/>
        </p:nvSpPr>
        <p:spPr>
          <a:xfrm>
            <a:off x="848031" y="3167681"/>
            <a:ext cx="9301771" cy="982044"/>
          </a:xfrm>
          <a:prstGeom prst="rect">
            <a:avLst/>
          </a:prstGeom>
          <a:noFill/>
          <a:effectLst>
            <a:outerShdw blurRad="127000" dist="76200" dir="4200000" algn="t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txBody>
          <a:bodyPr wrap="square" lIns="0" rtlCol="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latin typeface="Impact" panose="020B0806030902050204" pitchFamily="34" charset="0"/>
                <a:cs typeface="TH Fah kwang" panose="02000506000000020004" pitchFamily="2" charset="-34"/>
              </a:rPr>
              <a:t>Insert Link</a:t>
            </a:r>
            <a:endParaRPr lang="en-US" sz="5400" dirty="0">
              <a:solidFill>
                <a:schemeClr val="tx1">
                  <a:lumMod val="65000"/>
                  <a:lumOff val="35000"/>
                </a:schemeClr>
              </a:solidFill>
              <a:latin typeface="Impact" panose="020B0806030902050204" pitchFamily="34" charset="0"/>
              <a:cs typeface="TH Fah kwang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685553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</TotalTime>
  <Words>101</Words>
  <Application>Microsoft Office PowerPoint</Application>
  <PresentationFormat>Widescreen</PresentationFormat>
  <Paragraphs>90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Impact</vt:lpstr>
      <vt:lpstr>Tahoma</vt:lpstr>
      <vt:lpstr>TH Sarabun New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Anusorn Inthachet/Anusorn Inthachet(META/ADM/GA)</dc:creator>
  <cp:lastModifiedBy>anusornclub01@gmail.com</cp:lastModifiedBy>
  <cp:revision>176</cp:revision>
  <dcterms:created xsi:type="dcterms:W3CDTF">2022-05-12T09:20:45Z</dcterms:created>
  <dcterms:modified xsi:type="dcterms:W3CDTF">2022-06-12T14:04:38Z</dcterms:modified>
</cp:coreProperties>
</file>