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43" r:id="rId2"/>
    <p:sldId id="64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1F85A9"/>
    <a:srgbClr val="7AB0BA"/>
    <a:srgbClr val="697148"/>
    <a:srgbClr val="BA6E20"/>
    <a:srgbClr val="EBD891"/>
    <a:srgbClr val="027C8C"/>
    <a:srgbClr val="11495C"/>
    <a:srgbClr val="3494BA"/>
    <a:srgbClr val="EB0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00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00E09-D914-49F3-8C8A-9375AA4C7B81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102E-7FCC-4DAA-8B42-FB5242F4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9C63-1809-4176-BD2B-7F7AA5DF1157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7.svg"/><Relationship Id="rId3" Type="http://schemas.openxmlformats.org/officeDocument/2006/relationships/image" Target="../media/image15.svg"/><Relationship Id="rId7" Type="http://schemas.openxmlformats.org/officeDocument/2006/relationships/image" Target="../media/image11.svg"/><Relationship Id="rId12" Type="http://schemas.openxmlformats.org/officeDocument/2006/relationships/image" Target="../media/image6.png"/><Relationship Id="rId17" Type="http://schemas.openxmlformats.org/officeDocument/2006/relationships/image" Target="../media/image3.svg"/><Relationship Id="rId2" Type="http://schemas.openxmlformats.org/officeDocument/2006/relationships/image" Target="../media/image18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9.svg"/><Relationship Id="rId5" Type="http://schemas.openxmlformats.org/officeDocument/2006/relationships/image" Target="../media/image13.svg"/><Relationship Id="rId15" Type="http://schemas.openxmlformats.org/officeDocument/2006/relationships/image" Target="../media/image5.svg"/><Relationship Id="rId10" Type="http://schemas.openxmlformats.org/officeDocument/2006/relationships/image" Target="../media/image8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9A8B4F7-2D17-46A3-8906-51F7A517C85C}"/>
              </a:ext>
            </a:extLst>
          </p:cNvPr>
          <p:cNvGrpSpPr/>
          <p:nvPr/>
        </p:nvGrpSpPr>
        <p:grpSpPr>
          <a:xfrm>
            <a:off x="4800404" y="0"/>
            <a:ext cx="2591193" cy="313356"/>
            <a:chOff x="3686109" y="1088724"/>
            <a:chExt cx="2591193" cy="126839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937DD2A-06DC-4E94-A523-A87ED9F18716}"/>
                </a:ext>
              </a:extLst>
            </p:cNvPr>
            <p:cNvSpPr/>
            <p:nvPr/>
          </p:nvSpPr>
          <p:spPr>
            <a:xfrm>
              <a:off x="3686109" y="1088724"/>
              <a:ext cx="331090" cy="1268396"/>
            </a:xfrm>
            <a:prstGeom prst="rect">
              <a:avLst/>
            </a:prstGeom>
            <a:solidFill>
              <a:srgbClr val="55BF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829AE5-F54D-4759-AF43-BC1C8F2FBED0}"/>
                </a:ext>
              </a:extLst>
            </p:cNvPr>
            <p:cNvSpPr/>
            <p:nvPr/>
          </p:nvSpPr>
          <p:spPr>
            <a:xfrm>
              <a:off x="4008981" y="1088724"/>
              <a:ext cx="331090" cy="1268396"/>
            </a:xfrm>
            <a:prstGeom prst="rect">
              <a:avLst/>
            </a:prstGeom>
            <a:solidFill>
              <a:srgbClr val="55B8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F284F7-F31F-4445-8558-A45ED65FD255}"/>
                </a:ext>
              </a:extLst>
            </p:cNvPr>
            <p:cNvSpPr/>
            <p:nvPr/>
          </p:nvSpPr>
          <p:spPr>
            <a:xfrm>
              <a:off x="4654725" y="1088724"/>
              <a:ext cx="331090" cy="1268396"/>
            </a:xfrm>
            <a:prstGeom prst="rect">
              <a:avLst/>
            </a:prstGeom>
            <a:solidFill>
              <a:srgbClr val="FF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AD7B357-68ED-47A0-B716-88113F57A84F}"/>
                </a:ext>
              </a:extLst>
            </p:cNvPr>
            <p:cNvSpPr/>
            <p:nvPr/>
          </p:nvSpPr>
          <p:spPr>
            <a:xfrm>
              <a:off x="4331853" y="1088724"/>
              <a:ext cx="331090" cy="1268396"/>
            </a:xfrm>
            <a:prstGeom prst="rect">
              <a:avLst/>
            </a:prstGeom>
            <a:solidFill>
              <a:srgbClr val="BED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C11B347-30FB-486D-8A67-570E4A04548D}"/>
                </a:ext>
              </a:extLst>
            </p:cNvPr>
            <p:cNvSpPr/>
            <p:nvPr/>
          </p:nvSpPr>
          <p:spPr>
            <a:xfrm>
              <a:off x="4977597" y="1088724"/>
              <a:ext cx="331090" cy="1268396"/>
            </a:xfrm>
            <a:prstGeom prst="rect">
              <a:avLst/>
            </a:prstGeom>
            <a:solidFill>
              <a:srgbClr val="F692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14A5872-A674-4015-9ABA-C1375FB2A34B}"/>
                </a:ext>
              </a:extLst>
            </p:cNvPr>
            <p:cNvSpPr/>
            <p:nvPr/>
          </p:nvSpPr>
          <p:spPr>
            <a:xfrm>
              <a:off x="5623341" y="1088724"/>
              <a:ext cx="331090" cy="1268396"/>
            </a:xfrm>
            <a:prstGeom prst="rect">
              <a:avLst/>
            </a:prstGeom>
            <a:solidFill>
              <a:srgbClr val="EB00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2022D27-1CB2-48D3-A9FB-4C7278E724B3}"/>
                </a:ext>
              </a:extLst>
            </p:cNvPr>
            <p:cNvSpPr/>
            <p:nvPr/>
          </p:nvSpPr>
          <p:spPr>
            <a:xfrm>
              <a:off x="5300469" y="1088724"/>
              <a:ext cx="331090" cy="1268396"/>
            </a:xfrm>
            <a:prstGeom prst="rect">
              <a:avLst/>
            </a:prstGeom>
            <a:solidFill>
              <a:srgbClr val="F05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1F492BC-E953-401B-83AA-E4F50ED272AD}"/>
                </a:ext>
              </a:extLst>
            </p:cNvPr>
            <p:cNvSpPr/>
            <p:nvPr/>
          </p:nvSpPr>
          <p:spPr>
            <a:xfrm>
              <a:off x="5946212" y="1088724"/>
              <a:ext cx="331090" cy="1268396"/>
            </a:xfrm>
            <a:prstGeom prst="rect">
              <a:avLst/>
            </a:prstGeom>
            <a:solidFill>
              <a:srgbClr val="3494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297275" y="2340275"/>
            <a:ext cx="4539199" cy="969210"/>
            <a:chOff x="5297275" y="2330750"/>
            <a:chExt cx="4539199" cy="969210"/>
          </a:xfrm>
        </p:grpSpPr>
        <p:sp>
          <p:nvSpPr>
            <p:cNvPr id="16" name="Freeform 15"/>
            <p:cNvSpPr/>
            <p:nvPr/>
          </p:nvSpPr>
          <p:spPr>
            <a:xfrm>
              <a:off x="6178874" y="2591124"/>
              <a:ext cx="3657600" cy="448463"/>
            </a:xfrm>
            <a:custGeom>
              <a:avLst/>
              <a:gdLst>
                <a:gd name="connsiteX0" fmla="*/ 0 w 3657600"/>
                <a:gd name="connsiteY0" fmla="*/ 0 h 448463"/>
                <a:gd name="connsiteX1" fmla="*/ 3441454 w 3657600"/>
                <a:gd name="connsiteY1" fmla="*/ 0 h 448463"/>
                <a:gd name="connsiteX2" fmla="*/ 3657600 w 3657600"/>
                <a:gd name="connsiteY2" fmla="*/ 216146 h 448463"/>
                <a:gd name="connsiteX3" fmla="*/ 3657600 w 3657600"/>
                <a:gd name="connsiteY3" fmla="*/ 232317 h 448463"/>
                <a:gd name="connsiteX4" fmla="*/ 3441454 w 3657600"/>
                <a:gd name="connsiteY4" fmla="*/ 448463 h 448463"/>
                <a:gd name="connsiteX5" fmla="*/ 0 w 3657600"/>
                <a:gd name="connsiteY5" fmla="*/ 448463 h 448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448463">
                  <a:moveTo>
                    <a:pt x="0" y="0"/>
                  </a:moveTo>
                  <a:lnTo>
                    <a:pt x="3441454" y="0"/>
                  </a:lnTo>
                  <a:cubicBezTo>
                    <a:pt x="3560828" y="0"/>
                    <a:pt x="3657600" y="96772"/>
                    <a:pt x="3657600" y="216146"/>
                  </a:cubicBezTo>
                  <a:lnTo>
                    <a:pt x="3657600" y="232317"/>
                  </a:lnTo>
                  <a:cubicBezTo>
                    <a:pt x="3657600" y="351691"/>
                    <a:pt x="3560828" y="448463"/>
                    <a:pt x="3441454" y="448463"/>
                  </a:cubicBezTo>
                  <a:lnTo>
                    <a:pt x="0" y="448463"/>
                  </a:lnTo>
                  <a:close/>
                </a:path>
              </a:pathLst>
            </a:custGeom>
            <a:gradFill flip="none" rotWithShape="1">
              <a:gsLst>
                <a:gs pos="31000">
                  <a:schemeClr val="bg1"/>
                </a:gs>
                <a:gs pos="98000">
                  <a:srgbClr val="BED6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innerShdw blurRad="508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109728" rtlCol="0" anchor="ctr">
              <a:noAutofit/>
            </a:bodyPr>
            <a:lstStyle/>
            <a:p>
              <a:endParaRPr lang="en-US" sz="2400" dirty="0">
                <a:solidFill>
                  <a:srgbClr val="11495C"/>
                </a:solidFill>
                <a:latin typeface="TH Fah kwang" panose="02000506000000020004" pitchFamily="2" charset="-34"/>
                <a:cs typeface="TH Fah kwang" panose="02000506000000020004" pitchFamily="2" charset="-34"/>
              </a:endParaRPr>
            </a:p>
          </p:txBody>
        </p:sp>
        <p:sp>
          <p:nvSpPr>
            <p:cNvPr id="17" name="Freeform: Shape 18">
              <a:extLst>
                <a:ext uri="{FF2B5EF4-FFF2-40B4-BE49-F238E27FC236}">
                  <a16:creationId xmlns:a16="http://schemas.microsoft.com/office/drawing/2014/main" id="{2DA25DEF-B650-4B52-934E-6F602F158D42}"/>
                </a:ext>
              </a:extLst>
            </p:cNvPr>
            <p:cNvSpPr/>
            <p:nvPr/>
          </p:nvSpPr>
          <p:spPr>
            <a:xfrm>
              <a:off x="5297275" y="2330750"/>
              <a:ext cx="969210" cy="969210"/>
            </a:xfrm>
            <a:custGeom>
              <a:avLst/>
              <a:gdLst>
                <a:gd name="connsiteX0" fmla="*/ 721895 w 1443790"/>
                <a:gd name="connsiteY0" fmla="*/ 0 h 1443790"/>
                <a:gd name="connsiteX1" fmla="*/ 1443790 w 1443790"/>
                <a:gd name="connsiteY1" fmla="*/ 721895 h 1443790"/>
                <a:gd name="connsiteX2" fmla="*/ 721895 w 1443790"/>
                <a:gd name="connsiteY2" fmla="*/ 1443790 h 1443790"/>
                <a:gd name="connsiteX3" fmla="*/ 721895 w 1443790"/>
                <a:gd name="connsiteY3" fmla="*/ 1277494 h 1443790"/>
                <a:gd name="connsiteX4" fmla="*/ 1277494 w 1443790"/>
                <a:gd name="connsiteY4" fmla="*/ 721895 h 1443790"/>
                <a:gd name="connsiteX5" fmla="*/ 721895 w 1443790"/>
                <a:gd name="connsiteY5" fmla="*/ 166296 h 1443790"/>
                <a:gd name="connsiteX6" fmla="*/ 166296 w 1443790"/>
                <a:gd name="connsiteY6" fmla="*/ 721895 h 1443790"/>
                <a:gd name="connsiteX7" fmla="*/ 0 w 1443790"/>
                <a:gd name="connsiteY7" fmla="*/ 721895 h 1443790"/>
                <a:gd name="connsiteX8" fmla="*/ 721895 w 1443790"/>
                <a:gd name="connsiteY8" fmla="*/ 0 h 1443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43790" h="1443790">
                  <a:moveTo>
                    <a:pt x="721895" y="0"/>
                  </a:moveTo>
                  <a:cubicBezTo>
                    <a:pt x="1120587" y="0"/>
                    <a:pt x="1443790" y="323203"/>
                    <a:pt x="1443790" y="721895"/>
                  </a:cubicBezTo>
                  <a:cubicBezTo>
                    <a:pt x="1443790" y="1120587"/>
                    <a:pt x="1120587" y="1443790"/>
                    <a:pt x="721895" y="1443790"/>
                  </a:cubicBezTo>
                  <a:lnTo>
                    <a:pt x="721895" y="1277494"/>
                  </a:lnTo>
                  <a:cubicBezTo>
                    <a:pt x="1028744" y="1277494"/>
                    <a:pt x="1277494" y="1028744"/>
                    <a:pt x="1277494" y="721895"/>
                  </a:cubicBezTo>
                  <a:cubicBezTo>
                    <a:pt x="1277494" y="415046"/>
                    <a:pt x="1028744" y="166296"/>
                    <a:pt x="721895" y="166296"/>
                  </a:cubicBezTo>
                  <a:cubicBezTo>
                    <a:pt x="415046" y="166296"/>
                    <a:pt x="166296" y="415046"/>
                    <a:pt x="166296" y="721895"/>
                  </a:cubicBezTo>
                  <a:lnTo>
                    <a:pt x="0" y="721895"/>
                  </a:lnTo>
                  <a:cubicBezTo>
                    <a:pt x="0" y="323203"/>
                    <a:pt x="323203" y="0"/>
                    <a:pt x="721895" y="0"/>
                  </a:cubicBezTo>
                  <a:close/>
                </a:path>
              </a:pathLst>
            </a:custGeom>
            <a:solidFill>
              <a:srgbClr val="BED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52178" y="2333006"/>
            <a:ext cx="4554723" cy="969210"/>
            <a:chOff x="852178" y="2333006"/>
            <a:chExt cx="4554723" cy="969210"/>
          </a:xfrm>
        </p:grpSpPr>
        <p:sp>
          <p:nvSpPr>
            <p:cNvPr id="18" name="Freeform 17"/>
            <p:cNvSpPr/>
            <p:nvPr/>
          </p:nvSpPr>
          <p:spPr>
            <a:xfrm flipH="1">
              <a:off x="852178" y="2593379"/>
              <a:ext cx="3657600" cy="448463"/>
            </a:xfrm>
            <a:custGeom>
              <a:avLst/>
              <a:gdLst>
                <a:gd name="connsiteX0" fmla="*/ 0 w 3657600"/>
                <a:gd name="connsiteY0" fmla="*/ 0 h 448463"/>
                <a:gd name="connsiteX1" fmla="*/ 3441454 w 3657600"/>
                <a:gd name="connsiteY1" fmla="*/ 0 h 448463"/>
                <a:gd name="connsiteX2" fmla="*/ 3657600 w 3657600"/>
                <a:gd name="connsiteY2" fmla="*/ 216146 h 448463"/>
                <a:gd name="connsiteX3" fmla="*/ 3657600 w 3657600"/>
                <a:gd name="connsiteY3" fmla="*/ 232317 h 448463"/>
                <a:gd name="connsiteX4" fmla="*/ 3441454 w 3657600"/>
                <a:gd name="connsiteY4" fmla="*/ 448463 h 448463"/>
                <a:gd name="connsiteX5" fmla="*/ 0 w 3657600"/>
                <a:gd name="connsiteY5" fmla="*/ 448463 h 448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448463">
                  <a:moveTo>
                    <a:pt x="0" y="0"/>
                  </a:moveTo>
                  <a:lnTo>
                    <a:pt x="3441454" y="0"/>
                  </a:lnTo>
                  <a:cubicBezTo>
                    <a:pt x="3560828" y="0"/>
                    <a:pt x="3657600" y="96772"/>
                    <a:pt x="3657600" y="216146"/>
                  </a:cubicBezTo>
                  <a:lnTo>
                    <a:pt x="3657600" y="232317"/>
                  </a:lnTo>
                  <a:cubicBezTo>
                    <a:pt x="3657600" y="351691"/>
                    <a:pt x="3560828" y="448463"/>
                    <a:pt x="3441454" y="448463"/>
                  </a:cubicBezTo>
                  <a:lnTo>
                    <a:pt x="0" y="448463"/>
                  </a:lnTo>
                  <a:close/>
                </a:path>
              </a:pathLst>
            </a:custGeom>
            <a:gradFill flip="none" rotWithShape="1">
              <a:gsLst>
                <a:gs pos="31000">
                  <a:schemeClr val="bg1"/>
                </a:gs>
                <a:gs pos="98000">
                  <a:srgbClr val="55B855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innerShdw blurRad="508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109728" rtlCol="0" anchor="ctr">
              <a:noAutofit/>
            </a:bodyPr>
            <a:lstStyle/>
            <a:p>
              <a:endParaRPr lang="en-US" sz="2400" dirty="0">
                <a:solidFill>
                  <a:srgbClr val="11495C"/>
                </a:solidFill>
                <a:latin typeface="TH Fah kwang" panose="02000506000000020004" pitchFamily="2" charset="-34"/>
                <a:cs typeface="TH Fah kwang" panose="02000506000000020004" pitchFamily="2" charset="-34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DA25DEF-B650-4B52-934E-6F602F158D42}"/>
                </a:ext>
              </a:extLst>
            </p:cNvPr>
            <p:cNvSpPr/>
            <p:nvPr/>
          </p:nvSpPr>
          <p:spPr>
            <a:xfrm rot="5400000" flipV="1">
              <a:off x="4437691" y="2333006"/>
              <a:ext cx="969210" cy="969210"/>
            </a:xfrm>
            <a:custGeom>
              <a:avLst/>
              <a:gdLst>
                <a:gd name="connsiteX0" fmla="*/ 721895 w 1443790"/>
                <a:gd name="connsiteY0" fmla="*/ 0 h 1443790"/>
                <a:gd name="connsiteX1" fmla="*/ 1443790 w 1443790"/>
                <a:gd name="connsiteY1" fmla="*/ 721895 h 1443790"/>
                <a:gd name="connsiteX2" fmla="*/ 721895 w 1443790"/>
                <a:gd name="connsiteY2" fmla="*/ 1443790 h 1443790"/>
                <a:gd name="connsiteX3" fmla="*/ 721895 w 1443790"/>
                <a:gd name="connsiteY3" fmla="*/ 1277494 h 1443790"/>
                <a:gd name="connsiteX4" fmla="*/ 1277494 w 1443790"/>
                <a:gd name="connsiteY4" fmla="*/ 721895 h 1443790"/>
                <a:gd name="connsiteX5" fmla="*/ 721895 w 1443790"/>
                <a:gd name="connsiteY5" fmla="*/ 166296 h 1443790"/>
                <a:gd name="connsiteX6" fmla="*/ 166296 w 1443790"/>
                <a:gd name="connsiteY6" fmla="*/ 721895 h 1443790"/>
                <a:gd name="connsiteX7" fmla="*/ 0 w 1443790"/>
                <a:gd name="connsiteY7" fmla="*/ 721895 h 1443790"/>
                <a:gd name="connsiteX8" fmla="*/ 721895 w 1443790"/>
                <a:gd name="connsiteY8" fmla="*/ 0 h 1443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43790" h="1443790">
                  <a:moveTo>
                    <a:pt x="721895" y="0"/>
                  </a:moveTo>
                  <a:cubicBezTo>
                    <a:pt x="1120587" y="0"/>
                    <a:pt x="1443790" y="323203"/>
                    <a:pt x="1443790" y="721895"/>
                  </a:cubicBezTo>
                  <a:cubicBezTo>
                    <a:pt x="1443790" y="1120587"/>
                    <a:pt x="1120587" y="1443790"/>
                    <a:pt x="721895" y="1443790"/>
                  </a:cubicBezTo>
                  <a:lnTo>
                    <a:pt x="721895" y="1277494"/>
                  </a:lnTo>
                  <a:cubicBezTo>
                    <a:pt x="1028744" y="1277494"/>
                    <a:pt x="1277494" y="1028744"/>
                    <a:pt x="1277494" y="721895"/>
                  </a:cubicBezTo>
                  <a:cubicBezTo>
                    <a:pt x="1277494" y="415046"/>
                    <a:pt x="1028744" y="166296"/>
                    <a:pt x="721895" y="166296"/>
                  </a:cubicBezTo>
                  <a:cubicBezTo>
                    <a:pt x="415046" y="166296"/>
                    <a:pt x="166296" y="415046"/>
                    <a:pt x="166296" y="721895"/>
                  </a:cubicBezTo>
                  <a:lnTo>
                    <a:pt x="0" y="721895"/>
                  </a:lnTo>
                  <a:cubicBezTo>
                    <a:pt x="0" y="323203"/>
                    <a:pt x="323203" y="0"/>
                    <a:pt x="721895" y="0"/>
                  </a:cubicBezTo>
                  <a:close/>
                </a:path>
              </a:pathLst>
            </a:custGeom>
            <a:solidFill>
              <a:srgbClr val="55B8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172298" y="3200302"/>
            <a:ext cx="4547617" cy="969210"/>
            <a:chOff x="6162773" y="3209827"/>
            <a:chExt cx="4547617" cy="969210"/>
          </a:xfrm>
        </p:grpSpPr>
        <p:sp>
          <p:nvSpPr>
            <p:cNvPr id="20" name="Freeform 19"/>
            <p:cNvSpPr/>
            <p:nvPr/>
          </p:nvSpPr>
          <p:spPr>
            <a:xfrm>
              <a:off x="7052790" y="3470201"/>
              <a:ext cx="3657600" cy="448463"/>
            </a:xfrm>
            <a:custGeom>
              <a:avLst/>
              <a:gdLst>
                <a:gd name="connsiteX0" fmla="*/ 0 w 3657600"/>
                <a:gd name="connsiteY0" fmla="*/ 0 h 448463"/>
                <a:gd name="connsiteX1" fmla="*/ 3441454 w 3657600"/>
                <a:gd name="connsiteY1" fmla="*/ 0 h 448463"/>
                <a:gd name="connsiteX2" fmla="*/ 3657600 w 3657600"/>
                <a:gd name="connsiteY2" fmla="*/ 216146 h 448463"/>
                <a:gd name="connsiteX3" fmla="*/ 3657600 w 3657600"/>
                <a:gd name="connsiteY3" fmla="*/ 232317 h 448463"/>
                <a:gd name="connsiteX4" fmla="*/ 3441454 w 3657600"/>
                <a:gd name="connsiteY4" fmla="*/ 448463 h 448463"/>
                <a:gd name="connsiteX5" fmla="*/ 0 w 3657600"/>
                <a:gd name="connsiteY5" fmla="*/ 448463 h 448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448463">
                  <a:moveTo>
                    <a:pt x="0" y="0"/>
                  </a:moveTo>
                  <a:lnTo>
                    <a:pt x="3441454" y="0"/>
                  </a:lnTo>
                  <a:cubicBezTo>
                    <a:pt x="3560828" y="0"/>
                    <a:pt x="3657600" y="96772"/>
                    <a:pt x="3657600" y="216146"/>
                  </a:cubicBezTo>
                  <a:lnTo>
                    <a:pt x="3657600" y="232317"/>
                  </a:lnTo>
                  <a:cubicBezTo>
                    <a:pt x="3657600" y="351691"/>
                    <a:pt x="3560828" y="448463"/>
                    <a:pt x="3441454" y="448463"/>
                  </a:cubicBezTo>
                  <a:lnTo>
                    <a:pt x="0" y="448463"/>
                  </a:lnTo>
                  <a:close/>
                </a:path>
              </a:pathLst>
            </a:custGeom>
            <a:gradFill flip="none" rotWithShape="1">
              <a:gsLst>
                <a:gs pos="31000">
                  <a:schemeClr val="bg1"/>
                </a:gs>
                <a:gs pos="98000">
                  <a:srgbClr val="F69525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innerShdw blurRad="508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109728" rtlCol="0" anchor="ctr">
              <a:noAutofit/>
            </a:bodyPr>
            <a:lstStyle/>
            <a:p>
              <a:endParaRPr lang="en-US" sz="2400" dirty="0">
                <a:solidFill>
                  <a:srgbClr val="11495C"/>
                </a:solidFill>
                <a:latin typeface="TH Fah kwang" panose="02000506000000020004" pitchFamily="2" charset="-34"/>
                <a:cs typeface="TH Fah kwang" panose="02000506000000020004" pitchFamily="2" charset="-34"/>
              </a:endParaRPr>
            </a:p>
          </p:txBody>
        </p:sp>
        <p:sp>
          <p:nvSpPr>
            <p:cNvPr id="21" name="Freeform: Shape 18">
              <a:extLst>
                <a:ext uri="{FF2B5EF4-FFF2-40B4-BE49-F238E27FC236}">
                  <a16:creationId xmlns:a16="http://schemas.microsoft.com/office/drawing/2014/main" id="{2DA25DEF-B650-4B52-934E-6F602F158D42}"/>
                </a:ext>
              </a:extLst>
            </p:cNvPr>
            <p:cNvSpPr/>
            <p:nvPr/>
          </p:nvSpPr>
          <p:spPr>
            <a:xfrm>
              <a:off x="6162773" y="3209827"/>
              <a:ext cx="969210" cy="969210"/>
            </a:xfrm>
            <a:custGeom>
              <a:avLst/>
              <a:gdLst>
                <a:gd name="connsiteX0" fmla="*/ 721895 w 1443790"/>
                <a:gd name="connsiteY0" fmla="*/ 0 h 1443790"/>
                <a:gd name="connsiteX1" fmla="*/ 1443790 w 1443790"/>
                <a:gd name="connsiteY1" fmla="*/ 721895 h 1443790"/>
                <a:gd name="connsiteX2" fmla="*/ 721895 w 1443790"/>
                <a:gd name="connsiteY2" fmla="*/ 1443790 h 1443790"/>
                <a:gd name="connsiteX3" fmla="*/ 721895 w 1443790"/>
                <a:gd name="connsiteY3" fmla="*/ 1277494 h 1443790"/>
                <a:gd name="connsiteX4" fmla="*/ 1277494 w 1443790"/>
                <a:gd name="connsiteY4" fmla="*/ 721895 h 1443790"/>
                <a:gd name="connsiteX5" fmla="*/ 721895 w 1443790"/>
                <a:gd name="connsiteY5" fmla="*/ 166296 h 1443790"/>
                <a:gd name="connsiteX6" fmla="*/ 166296 w 1443790"/>
                <a:gd name="connsiteY6" fmla="*/ 721895 h 1443790"/>
                <a:gd name="connsiteX7" fmla="*/ 0 w 1443790"/>
                <a:gd name="connsiteY7" fmla="*/ 721895 h 1443790"/>
                <a:gd name="connsiteX8" fmla="*/ 721895 w 1443790"/>
                <a:gd name="connsiteY8" fmla="*/ 0 h 1443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43790" h="1443790">
                  <a:moveTo>
                    <a:pt x="721895" y="0"/>
                  </a:moveTo>
                  <a:cubicBezTo>
                    <a:pt x="1120587" y="0"/>
                    <a:pt x="1443790" y="323203"/>
                    <a:pt x="1443790" y="721895"/>
                  </a:cubicBezTo>
                  <a:cubicBezTo>
                    <a:pt x="1443790" y="1120587"/>
                    <a:pt x="1120587" y="1443790"/>
                    <a:pt x="721895" y="1443790"/>
                  </a:cubicBezTo>
                  <a:lnTo>
                    <a:pt x="721895" y="1277494"/>
                  </a:lnTo>
                  <a:cubicBezTo>
                    <a:pt x="1028744" y="1277494"/>
                    <a:pt x="1277494" y="1028744"/>
                    <a:pt x="1277494" y="721895"/>
                  </a:cubicBezTo>
                  <a:cubicBezTo>
                    <a:pt x="1277494" y="415046"/>
                    <a:pt x="1028744" y="166296"/>
                    <a:pt x="721895" y="166296"/>
                  </a:cubicBezTo>
                  <a:cubicBezTo>
                    <a:pt x="415046" y="166296"/>
                    <a:pt x="166296" y="415046"/>
                    <a:pt x="166296" y="721895"/>
                  </a:cubicBezTo>
                  <a:lnTo>
                    <a:pt x="0" y="721895"/>
                  </a:lnTo>
                  <a:cubicBezTo>
                    <a:pt x="0" y="323203"/>
                    <a:pt x="323203" y="0"/>
                    <a:pt x="721895" y="0"/>
                  </a:cubicBezTo>
                  <a:close/>
                </a:path>
              </a:pathLst>
            </a:custGeom>
            <a:solidFill>
              <a:srgbClr val="F692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748039" y="3197569"/>
            <a:ext cx="4524262" cy="969210"/>
            <a:chOff x="1757564" y="3207094"/>
            <a:chExt cx="4524262" cy="969210"/>
          </a:xfrm>
        </p:grpSpPr>
        <p:sp>
          <p:nvSpPr>
            <p:cNvPr id="22" name="Freeform 21"/>
            <p:cNvSpPr/>
            <p:nvPr/>
          </p:nvSpPr>
          <p:spPr>
            <a:xfrm flipH="1">
              <a:off x="1757564" y="3470819"/>
              <a:ext cx="3657600" cy="448463"/>
            </a:xfrm>
            <a:custGeom>
              <a:avLst/>
              <a:gdLst>
                <a:gd name="connsiteX0" fmla="*/ 0 w 3657600"/>
                <a:gd name="connsiteY0" fmla="*/ 0 h 448463"/>
                <a:gd name="connsiteX1" fmla="*/ 3441454 w 3657600"/>
                <a:gd name="connsiteY1" fmla="*/ 0 h 448463"/>
                <a:gd name="connsiteX2" fmla="*/ 3657600 w 3657600"/>
                <a:gd name="connsiteY2" fmla="*/ 216146 h 448463"/>
                <a:gd name="connsiteX3" fmla="*/ 3657600 w 3657600"/>
                <a:gd name="connsiteY3" fmla="*/ 232317 h 448463"/>
                <a:gd name="connsiteX4" fmla="*/ 3441454 w 3657600"/>
                <a:gd name="connsiteY4" fmla="*/ 448463 h 448463"/>
                <a:gd name="connsiteX5" fmla="*/ 0 w 3657600"/>
                <a:gd name="connsiteY5" fmla="*/ 448463 h 448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448463">
                  <a:moveTo>
                    <a:pt x="0" y="0"/>
                  </a:moveTo>
                  <a:lnTo>
                    <a:pt x="3441454" y="0"/>
                  </a:lnTo>
                  <a:cubicBezTo>
                    <a:pt x="3560828" y="0"/>
                    <a:pt x="3657600" y="96772"/>
                    <a:pt x="3657600" y="216146"/>
                  </a:cubicBezTo>
                  <a:lnTo>
                    <a:pt x="3657600" y="232317"/>
                  </a:lnTo>
                  <a:cubicBezTo>
                    <a:pt x="3657600" y="351691"/>
                    <a:pt x="3560828" y="448463"/>
                    <a:pt x="3441454" y="448463"/>
                  </a:cubicBezTo>
                  <a:lnTo>
                    <a:pt x="0" y="448463"/>
                  </a:lnTo>
                  <a:close/>
                </a:path>
              </a:pathLst>
            </a:custGeom>
            <a:gradFill flip="none" rotWithShape="1">
              <a:gsLst>
                <a:gs pos="31000">
                  <a:schemeClr val="bg1"/>
                </a:gs>
                <a:gs pos="98000">
                  <a:srgbClr val="FFDD0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innerShdw blurRad="508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109728" rtlCol="0" anchor="ctr">
              <a:noAutofit/>
            </a:bodyPr>
            <a:lstStyle/>
            <a:p>
              <a:endParaRPr lang="en-US" sz="2400" dirty="0">
                <a:solidFill>
                  <a:srgbClr val="11495C"/>
                </a:solidFill>
                <a:latin typeface="TH Fah kwang" panose="02000506000000020004" pitchFamily="2" charset="-34"/>
                <a:cs typeface="TH Fah kwang" panose="02000506000000020004" pitchFamily="2" charset="-34"/>
              </a:endParaRPr>
            </a:p>
          </p:txBody>
        </p:sp>
        <p:sp>
          <p:nvSpPr>
            <p:cNvPr id="23" name="Freeform: Shape 18">
              <a:extLst>
                <a:ext uri="{FF2B5EF4-FFF2-40B4-BE49-F238E27FC236}">
                  <a16:creationId xmlns:a16="http://schemas.microsoft.com/office/drawing/2014/main" id="{2DA25DEF-B650-4B52-934E-6F602F158D42}"/>
                </a:ext>
              </a:extLst>
            </p:cNvPr>
            <p:cNvSpPr/>
            <p:nvPr/>
          </p:nvSpPr>
          <p:spPr>
            <a:xfrm rot="5400000" flipV="1">
              <a:off x="5312616" y="3207094"/>
              <a:ext cx="969210" cy="969210"/>
            </a:xfrm>
            <a:custGeom>
              <a:avLst/>
              <a:gdLst>
                <a:gd name="connsiteX0" fmla="*/ 721895 w 1443790"/>
                <a:gd name="connsiteY0" fmla="*/ 0 h 1443790"/>
                <a:gd name="connsiteX1" fmla="*/ 1443790 w 1443790"/>
                <a:gd name="connsiteY1" fmla="*/ 721895 h 1443790"/>
                <a:gd name="connsiteX2" fmla="*/ 721895 w 1443790"/>
                <a:gd name="connsiteY2" fmla="*/ 1443790 h 1443790"/>
                <a:gd name="connsiteX3" fmla="*/ 721895 w 1443790"/>
                <a:gd name="connsiteY3" fmla="*/ 1277494 h 1443790"/>
                <a:gd name="connsiteX4" fmla="*/ 1277494 w 1443790"/>
                <a:gd name="connsiteY4" fmla="*/ 721895 h 1443790"/>
                <a:gd name="connsiteX5" fmla="*/ 721895 w 1443790"/>
                <a:gd name="connsiteY5" fmla="*/ 166296 h 1443790"/>
                <a:gd name="connsiteX6" fmla="*/ 166296 w 1443790"/>
                <a:gd name="connsiteY6" fmla="*/ 721895 h 1443790"/>
                <a:gd name="connsiteX7" fmla="*/ 0 w 1443790"/>
                <a:gd name="connsiteY7" fmla="*/ 721895 h 1443790"/>
                <a:gd name="connsiteX8" fmla="*/ 721895 w 1443790"/>
                <a:gd name="connsiteY8" fmla="*/ 0 h 1443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43790" h="1443790">
                  <a:moveTo>
                    <a:pt x="721895" y="0"/>
                  </a:moveTo>
                  <a:cubicBezTo>
                    <a:pt x="1120587" y="0"/>
                    <a:pt x="1443790" y="323203"/>
                    <a:pt x="1443790" y="721895"/>
                  </a:cubicBezTo>
                  <a:cubicBezTo>
                    <a:pt x="1443790" y="1120587"/>
                    <a:pt x="1120587" y="1443790"/>
                    <a:pt x="721895" y="1443790"/>
                  </a:cubicBezTo>
                  <a:lnTo>
                    <a:pt x="721895" y="1277494"/>
                  </a:lnTo>
                  <a:cubicBezTo>
                    <a:pt x="1028744" y="1277494"/>
                    <a:pt x="1277494" y="1028744"/>
                    <a:pt x="1277494" y="721895"/>
                  </a:cubicBezTo>
                  <a:cubicBezTo>
                    <a:pt x="1277494" y="415046"/>
                    <a:pt x="1028744" y="166296"/>
                    <a:pt x="721895" y="166296"/>
                  </a:cubicBezTo>
                  <a:cubicBezTo>
                    <a:pt x="415046" y="166296"/>
                    <a:pt x="166296" y="415046"/>
                    <a:pt x="166296" y="721895"/>
                  </a:cubicBezTo>
                  <a:lnTo>
                    <a:pt x="0" y="721895"/>
                  </a:lnTo>
                  <a:cubicBezTo>
                    <a:pt x="0" y="323203"/>
                    <a:pt x="323203" y="0"/>
                    <a:pt x="721895" y="0"/>
                  </a:cubicBezTo>
                  <a:close/>
                </a:path>
              </a:pathLst>
            </a:custGeom>
            <a:solidFill>
              <a:srgbClr val="FF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030996" y="4059076"/>
            <a:ext cx="4544596" cy="969210"/>
            <a:chOff x="7021471" y="4059076"/>
            <a:chExt cx="4544596" cy="969210"/>
          </a:xfrm>
        </p:grpSpPr>
        <p:sp>
          <p:nvSpPr>
            <p:cNvPr id="24" name="Freeform 23"/>
            <p:cNvSpPr/>
            <p:nvPr/>
          </p:nvSpPr>
          <p:spPr>
            <a:xfrm>
              <a:off x="7908467" y="4319450"/>
              <a:ext cx="3657600" cy="448463"/>
            </a:xfrm>
            <a:custGeom>
              <a:avLst/>
              <a:gdLst>
                <a:gd name="connsiteX0" fmla="*/ 0 w 3657600"/>
                <a:gd name="connsiteY0" fmla="*/ 0 h 448463"/>
                <a:gd name="connsiteX1" fmla="*/ 3441454 w 3657600"/>
                <a:gd name="connsiteY1" fmla="*/ 0 h 448463"/>
                <a:gd name="connsiteX2" fmla="*/ 3657600 w 3657600"/>
                <a:gd name="connsiteY2" fmla="*/ 216146 h 448463"/>
                <a:gd name="connsiteX3" fmla="*/ 3657600 w 3657600"/>
                <a:gd name="connsiteY3" fmla="*/ 232317 h 448463"/>
                <a:gd name="connsiteX4" fmla="*/ 3441454 w 3657600"/>
                <a:gd name="connsiteY4" fmla="*/ 448463 h 448463"/>
                <a:gd name="connsiteX5" fmla="*/ 0 w 3657600"/>
                <a:gd name="connsiteY5" fmla="*/ 448463 h 448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448463">
                  <a:moveTo>
                    <a:pt x="0" y="0"/>
                  </a:moveTo>
                  <a:lnTo>
                    <a:pt x="3441454" y="0"/>
                  </a:lnTo>
                  <a:cubicBezTo>
                    <a:pt x="3560828" y="0"/>
                    <a:pt x="3657600" y="96772"/>
                    <a:pt x="3657600" y="216146"/>
                  </a:cubicBezTo>
                  <a:lnTo>
                    <a:pt x="3657600" y="232317"/>
                  </a:lnTo>
                  <a:cubicBezTo>
                    <a:pt x="3657600" y="351691"/>
                    <a:pt x="3560828" y="448463"/>
                    <a:pt x="3441454" y="448463"/>
                  </a:cubicBezTo>
                  <a:lnTo>
                    <a:pt x="0" y="448463"/>
                  </a:lnTo>
                  <a:close/>
                </a:path>
              </a:pathLst>
            </a:custGeom>
            <a:gradFill flip="none" rotWithShape="1">
              <a:gsLst>
                <a:gs pos="31000">
                  <a:schemeClr val="bg1"/>
                </a:gs>
                <a:gs pos="98000">
                  <a:srgbClr val="EB008B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innerShdw blurRad="508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109728" rtlCol="0" anchor="ctr">
              <a:noAutofit/>
            </a:bodyPr>
            <a:lstStyle/>
            <a:p>
              <a:endParaRPr lang="en-US" sz="2400" dirty="0">
                <a:solidFill>
                  <a:srgbClr val="11495C"/>
                </a:solidFill>
                <a:latin typeface="TH Fah kwang" panose="02000506000000020004" pitchFamily="2" charset="-34"/>
                <a:cs typeface="TH Fah kwang" panose="02000506000000020004" pitchFamily="2" charset="-34"/>
              </a:endParaRPr>
            </a:p>
          </p:txBody>
        </p:sp>
        <p:sp>
          <p:nvSpPr>
            <p:cNvPr id="25" name="Freeform: Shape 18">
              <a:extLst>
                <a:ext uri="{FF2B5EF4-FFF2-40B4-BE49-F238E27FC236}">
                  <a16:creationId xmlns:a16="http://schemas.microsoft.com/office/drawing/2014/main" id="{2DA25DEF-B650-4B52-934E-6F602F158D42}"/>
                </a:ext>
              </a:extLst>
            </p:cNvPr>
            <p:cNvSpPr/>
            <p:nvPr/>
          </p:nvSpPr>
          <p:spPr>
            <a:xfrm>
              <a:off x="7021471" y="4059076"/>
              <a:ext cx="969210" cy="969210"/>
            </a:xfrm>
            <a:custGeom>
              <a:avLst/>
              <a:gdLst>
                <a:gd name="connsiteX0" fmla="*/ 721895 w 1443790"/>
                <a:gd name="connsiteY0" fmla="*/ 0 h 1443790"/>
                <a:gd name="connsiteX1" fmla="*/ 1443790 w 1443790"/>
                <a:gd name="connsiteY1" fmla="*/ 721895 h 1443790"/>
                <a:gd name="connsiteX2" fmla="*/ 721895 w 1443790"/>
                <a:gd name="connsiteY2" fmla="*/ 1443790 h 1443790"/>
                <a:gd name="connsiteX3" fmla="*/ 721895 w 1443790"/>
                <a:gd name="connsiteY3" fmla="*/ 1277494 h 1443790"/>
                <a:gd name="connsiteX4" fmla="*/ 1277494 w 1443790"/>
                <a:gd name="connsiteY4" fmla="*/ 721895 h 1443790"/>
                <a:gd name="connsiteX5" fmla="*/ 721895 w 1443790"/>
                <a:gd name="connsiteY5" fmla="*/ 166296 h 1443790"/>
                <a:gd name="connsiteX6" fmla="*/ 166296 w 1443790"/>
                <a:gd name="connsiteY6" fmla="*/ 721895 h 1443790"/>
                <a:gd name="connsiteX7" fmla="*/ 0 w 1443790"/>
                <a:gd name="connsiteY7" fmla="*/ 721895 h 1443790"/>
                <a:gd name="connsiteX8" fmla="*/ 721895 w 1443790"/>
                <a:gd name="connsiteY8" fmla="*/ 0 h 1443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43790" h="1443790">
                  <a:moveTo>
                    <a:pt x="721895" y="0"/>
                  </a:moveTo>
                  <a:cubicBezTo>
                    <a:pt x="1120587" y="0"/>
                    <a:pt x="1443790" y="323203"/>
                    <a:pt x="1443790" y="721895"/>
                  </a:cubicBezTo>
                  <a:cubicBezTo>
                    <a:pt x="1443790" y="1120587"/>
                    <a:pt x="1120587" y="1443790"/>
                    <a:pt x="721895" y="1443790"/>
                  </a:cubicBezTo>
                  <a:lnTo>
                    <a:pt x="721895" y="1277494"/>
                  </a:lnTo>
                  <a:cubicBezTo>
                    <a:pt x="1028744" y="1277494"/>
                    <a:pt x="1277494" y="1028744"/>
                    <a:pt x="1277494" y="721895"/>
                  </a:cubicBezTo>
                  <a:cubicBezTo>
                    <a:pt x="1277494" y="415046"/>
                    <a:pt x="1028744" y="166296"/>
                    <a:pt x="721895" y="166296"/>
                  </a:cubicBezTo>
                  <a:cubicBezTo>
                    <a:pt x="415046" y="166296"/>
                    <a:pt x="166296" y="415046"/>
                    <a:pt x="166296" y="721895"/>
                  </a:cubicBezTo>
                  <a:lnTo>
                    <a:pt x="0" y="721895"/>
                  </a:lnTo>
                  <a:cubicBezTo>
                    <a:pt x="0" y="323203"/>
                    <a:pt x="323203" y="0"/>
                    <a:pt x="721895" y="0"/>
                  </a:cubicBezTo>
                  <a:close/>
                </a:path>
              </a:pathLst>
            </a:custGeom>
            <a:solidFill>
              <a:srgbClr val="EB00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613972" y="4059076"/>
            <a:ext cx="4526552" cy="969210"/>
            <a:chOff x="2613972" y="4059076"/>
            <a:chExt cx="4526552" cy="969210"/>
          </a:xfrm>
        </p:grpSpPr>
        <p:sp>
          <p:nvSpPr>
            <p:cNvPr id="26" name="Freeform 25"/>
            <p:cNvSpPr/>
            <p:nvPr/>
          </p:nvSpPr>
          <p:spPr>
            <a:xfrm flipH="1">
              <a:off x="2613972" y="4319450"/>
              <a:ext cx="3657600" cy="448463"/>
            </a:xfrm>
            <a:custGeom>
              <a:avLst/>
              <a:gdLst>
                <a:gd name="connsiteX0" fmla="*/ 0 w 3657600"/>
                <a:gd name="connsiteY0" fmla="*/ 0 h 448463"/>
                <a:gd name="connsiteX1" fmla="*/ 3441454 w 3657600"/>
                <a:gd name="connsiteY1" fmla="*/ 0 h 448463"/>
                <a:gd name="connsiteX2" fmla="*/ 3657600 w 3657600"/>
                <a:gd name="connsiteY2" fmla="*/ 216146 h 448463"/>
                <a:gd name="connsiteX3" fmla="*/ 3657600 w 3657600"/>
                <a:gd name="connsiteY3" fmla="*/ 232317 h 448463"/>
                <a:gd name="connsiteX4" fmla="*/ 3441454 w 3657600"/>
                <a:gd name="connsiteY4" fmla="*/ 448463 h 448463"/>
                <a:gd name="connsiteX5" fmla="*/ 0 w 3657600"/>
                <a:gd name="connsiteY5" fmla="*/ 448463 h 448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448463">
                  <a:moveTo>
                    <a:pt x="0" y="0"/>
                  </a:moveTo>
                  <a:lnTo>
                    <a:pt x="3441454" y="0"/>
                  </a:lnTo>
                  <a:cubicBezTo>
                    <a:pt x="3560828" y="0"/>
                    <a:pt x="3657600" y="96772"/>
                    <a:pt x="3657600" y="216146"/>
                  </a:cubicBezTo>
                  <a:lnTo>
                    <a:pt x="3657600" y="232317"/>
                  </a:lnTo>
                  <a:cubicBezTo>
                    <a:pt x="3657600" y="351691"/>
                    <a:pt x="3560828" y="448463"/>
                    <a:pt x="3441454" y="448463"/>
                  </a:cubicBezTo>
                  <a:lnTo>
                    <a:pt x="0" y="448463"/>
                  </a:lnTo>
                  <a:close/>
                </a:path>
              </a:pathLst>
            </a:custGeom>
            <a:gradFill flip="none" rotWithShape="1">
              <a:gsLst>
                <a:gs pos="31000">
                  <a:schemeClr val="bg1"/>
                </a:gs>
                <a:gs pos="98000">
                  <a:srgbClr val="F05A22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innerShdw blurRad="508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109728" rtlCol="0" anchor="ctr">
              <a:noAutofit/>
            </a:bodyPr>
            <a:lstStyle/>
            <a:p>
              <a:endParaRPr lang="en-US" sz="2400" dirty="0">
                <a:solidFill>
                  <a:srgbClr val="11495C"/>
                </a:solidFill>
                <a:latin typeface="TH Fah kwang" panose="02000506000000020004" pitchFamily="2" charset="-34"/>
                <a:cs typeface="TH Fah kwang" panose="02000506000000020004" pitchFamily="2" charset="-34"/>
              </a:endParaRPr>
            </a:p>
          </p:txBody>
        </p:sp>
        <p:sp>
          <p:nvSpPr>
            <p:cNvPr id="27" name="Freeform: Shape 18">
              <a:extLst>
                <a:ext uri="{FF2B5EF4-FFF2-40B4-BE49-F238E27FC236}">
                  <a16:creationId xmlns:a16="http://schemas.microsoft.com/office/drawing/2014/main" id="{2DA25DEF-B650-4B52-934E-6F602F158D42}"/>
                </a:ext>
              </a:extLst>
            </p:cNvPr>
            <p:cNvSpPr/>
            <p:nvPr/>
          </p:nvSpPr>
          <p:spPr>
            <a:xfrm rot="5400000" flipV="1">
              <a:off x="6171314" y="4059076"/>
              <a:ext cx="969210" cy="969210"/>
            </a:xfrm>
            <a:custGeom>
              <a:avLst/>
              <a:gdLst>
                <a:gd name="connsiteX0" fmla="*/ 721895 w 1443790"/>
                <a:gd name="connsiteY0" fmla="*/ 0 h 1443790"/>
                <a:gd name="connsiteX1" fmla="*/ 1443790 w 1443790"/>
                <a:gd name="connsiteY1" fmla="*/ 721895 h 1443790"/>
                <a:gd name="connsiteX2" fmla="*/ 721895 w 1443790"/>
                <a:gd name="connsiteY2" fmla="*/ 1443790 h 1443790"/>
                <a:gd name="connsiteX3" fmla="*/ 721895 w 1443790"/>
                <a:gd name="connsiteY3" fmla="*/ 1277494 h 1443790"/>
                <a:gd name="connsiteX4" fmla="*/ 1277494 w 1443790"/>
                <a:gd name="connsiteY4" fmla="*/ 721895 h 1443790"/>
                <a:gd name="connsiteX5" fmla="*/ 721895 w 1443790"/>
                <a:gd name="connsiteY5" fmla="*/ 166296 h 1443790"/>
                <a:gd name="connsiteX6" fmla="*/ 166296 w 1443790"/>
                <a:gd name="connsiteY6" fmla="*/ 721895 h 1443790"/>
                <a:gd name="connsiteX7" fmla="*/ 0 w 1443790"/>
                <a:gd name="connsiteY7" fmla="*/ 721895 h 1443790"/>
                <a:gd name="connsiteX8" fmla="*/ 721895 w 1443790"/>
                <a:gd name="connsiteY8" fmla="*/ 0 h 1443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43790" h="1443790">
                  <a:moveTo>
                    <a:pt x="721895" y="0"/>
                  </a:moveTo>
                  <a:cubicBezTo>
                    <a:pt x="1120587" y="0"/>
                    <a:pt x="1443790" y="323203"/>
                    <a:pt x="1443790" y="721895"/>
                  </a:cubicBezTo>
                  <a:cubicBezTo>
                    <a:pt x="1443790" y="1120587"/>
                    <a:pt x="1120587" y="1443790"/>
                    <a:pt x="721895" y="1443790"/>
                  </a:cubicBezTo>
                  <a:lnTo>
                    <a:pt x="721895" y="1277494"/>
                  </a:lnTo>
                  <a:cubicBezTo>
                    <a:pt x="1028744" y="1277494"/>
                    <a:pt x="1277494" y="1028744"/>
                    <a:pt x="1277494" y="721895"/>
                  </a:cubicBezTo>
                  <a:cubicBezTo>
                    <a:pt x="1277494" y="415046"/>
                    <a:pt x="1028744" y="166296"/>
                    <a:pt x="721895" y="166296"/>
                  </a:cubicBezTo>
                  <a:cubicBezTo>
                    <a:pt x="415046" y="166296"/>
                    <a:pt x="166296" y="415046"/>
                    <a:pt x="166296" y="721895"/>
                  </a:cubicBezTo>
                  <a:lnTo>
                    <a:pt x="0" y="721895"/>
                  </a:lnTo>
                  <a:cubicBezTo>
                    <a:pt x="0" y="323203"/>
                    <a:pt x="323203" y="0"/>
                    <a:pt x="721895" y="0"/>
                  </a:cubicBezTo>
                  <a:close/>
                </a:path>
              </a:pathLst>
            </a:custGeom>
            <a:solidFill>
              <a:srgbClr val="F05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74481" y="4915306"/>
            <a:ext cx="6043229" cy="966257"/>
            <a:chOff x="3464956" y="4915306"/>
            <a:chExt cx="6043229" cy="966257"/>
          </a:xfrm>
        </p:grpSpPr>
        <p:sp>
          <p:nvSpPr>
            <p:cNvPr id="28" name="Freeform 27"/>
            <p:cNvSpPr/>
            <p:nvPr/>
          </p:nvSpPr>
          <p:spPr>
            <a:xfrm flipH="1">
              <a:off x="3464956" y="5174203"/>
              <a:ext cx="3657600" cy="448463"/>
            </a:xfrm>
            <a:custGeom>
              <a:avLst/>
              <a:gdLst>
                <a:gd name="connsiteX0" fmla="*/ 0 w 3657600"/>
                <a:gd name="connsiteY0" fmla="*/ 0 h 448463"/>
                <a:gd name="connsiteX1" fmla="*/ 3441454 w 3657600"/>
                <a:gd name="connsiteY1" fmla="*/ 0 h 448463"/>
                <a:gd name="connsiteX2" fmla="*/ 3657600 w 3657600"/>
                <a:gd name="connsiteY2" fmla="*/ 216146 h 448463"/>
                <a:gd name="connsiteX3" fmla="*/ 3657600 w 3657600"/>
                <a:gd name="connsiteY3" fmla="*/ 232317 h 448463"/>
                <a:gd name="connsiteX4" fmla="*/ 3441454 w 3657600"/>
                <a:gd name="connsiteY4" fmla="*/ 448463 h 448463"/>
                <a:gd name="connsiteX5" fmla="*/ 0 w 3657600"/>
                <a:gd name="connsiteY5" fmla="*/ 448463 h 448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448463">
                  <a:moveTo>
                    <a:pt x="0" y="0"/>
                  </a:moveTo>
                  <a:lnTo>
                    <a:pt x="3441454" y="0"/>
                  </a:lnTo>
                  <a:cubicBezTo>
                    <a:pt x="3560828" y="0"/>
                    <a:pt x="3657600" y="96772"/>
                    <a:pt x="3657600" y="216146"/>
                  </a:cubicBezTo>
                  <a:lnTo>
                    <a:pt x="3657600" y="232317"/>
                  </a:lnTo>
                  <a:cubicBezTo>
                    <a:pt x="3657600" y="351691"/>
                    <a:pt x="3560828" y="448463"/>
                    <a:pt x="3441454" y="448463"/>
                  </a:cubicBezTo>
                  <a:lnTo>
                    <a:pt x="0" y="448463"/>
                  </a:lnTo>
                  <a:close/>
                </a:path>
              </a:pathLst>
            </a:custGeom>
            <a:gradFill flip="none" rotWithShape="1">
              <a:gsLst>
                <a:gs pos="31000">
                  <a:schemeClr val="bg1"/>
                </a:gs>
                <a:gs pos="98000">
                  <a:srgbClr val="1F85A9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innerShdw blurRad="508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109728" rtlCol="0" anchor="ctr">
              <a:noAutofit/>
            </a:bodyPr>
            <a:lstStyle/>
            <a:p>
              <a:endParaRPr lang="en-US" sz="2400" dirty="0">
                <a:solidFill>
                  <a:srgbClr val="11495C"/>
                </a:solidFill>
                <a:latin typeface="TH Fah kwang" panose="02000506000000020004" pitchFamily="2" charset="-34"/>
                <a:cs typeface="TH Fah kwang" panose="02000506000000020004" pitchFamily="2" charset="-34"/>
              </a:endParaRPr>
            </a:p>
          </p:txBody>
        </p:sp>
        <p:sp>
          <p:nvSpPr>
            <p:cNvPr id="29" name="Freeform: Shape 21">
              <a:extLst>
                <a:ext uri="{FF2B5EF4-FFF2-40B4-BE49-F238E27FC236}">
                  <a16:creationId xmlns:a16="http://schemas.microsoft.com/office/drawing/2014/main" id="{047EBEFD-6CDE-409D-B2E7-AA24209548FD}"/>
                </a:ext>
              </a:extLst>
            </p:cNvPr>
            <p:cNvSpPr/>
            <p:nvPr/>
          </p:nvSpPr>
          <p:spPr>
            <a:xfrm flipH="1" flipV="1">
              <a:off x="7030898" y="4915306"/>
              <a:ext cx="2477287" cy="966257"/>
            </a:xfrm>
            <a:custGeom>
              <a:avLst/>
              <a:gdLst>
                <a:gd name="connsiteX0" fmla="*/ 2979688 w 3701583"/>
                <a:gd name="connsiteY0" fmla="*/ 0 h 1443790"/>
                <a:gd name="connsiteX1" fmla="*/ 3701583 w 3701583"/>
                <a:gd name="connsiteY1" fmla="*/ 721895 h 1443790"/>
                <a:gd name="connsiteX2" fmla="*/ 2979688 w 3701583"/>
                <a:gd name="connsiteY2" fmla="*/ 1443790 h 1443790"/>
                <a:gd name="connsiteX3" fmla="*/ 2979688 w 3701583"/>
                <a:gd name="connsiteY3" fmla="*/ 1277494 h 1443790"/>
                <a:gd name="connsiteX4" fmla="*/ 3535287 w 3701583"/>
                <a:gd name="connsiteY4" fmla="*/ 721895 h 1443790"/>
                <a:gd name="connsiteX5" fmla="*/ 2979688 w 3701583"/>
                <a:gd name="connsiteY5" fmla="*/ 166296 h 1443790"/>
                <a:gd name="connsiteX6" fmla="*/ 2424089 w 3701583"/>
                <a:gd name="connsiteY6" fmla="*/ 721895 h 1443790"/>
                <a:gd name="connsiteX7" fmla="*/ 2415941 w 3701583"/>
                <a:gd name="connsiteY7" fmla="*/ 721895 h 1443790"/>
                <a:gd name="connsiteX8" fmla="*/ 2415941 w 3701583"/>
                <a:gd name="connsiteY8" fmla="*/ 729046 h 1443790"/>
                <a:gd name="connsiteX9" fmla="*/ 0 w 3701583"/>
                <a:gd name="connsiteY9" fmla="*/ 729046 h 1443790"/>
                <a:gd name="connsiteX10" fmla="*/ 0 w 3701583"/>
                <a:gd name="connsiteY10" fmla="*/ 584669 h 1443790"/>
                <a:gd name="connsiteX11" fmla="*/ 2271627 w 3701583"/>
                <a:gd name="connsiteY11" fmla="*/ 584669 h 1443790"/>
                <a:gd name="connsiteX12" fmla="*/ 2272460 w 3701583"/>
                <a:gd name="connsiteY12" fmla="*/ 576408 h 1443790"/>
                <a:gd name="connsiteX13" fmla="*/ 2979688 w 3701583"/>
                <a:gd name="connsiteY13" fmla="*/ 0 h 1443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01583" h="1443790">
                  <a:moveTo>
                    <a:pt x="2979688" y="0"/>
                  </a:moveTo>
                  <a:cubicBezTo>
                    <a:pt x="3378380" y="0"/>
                    <a:pt x="3701583" y="323203"/>
                    <a:pt x="3701583" y="721895"/>
                  </a:cubicBezTo>
                  <a:cubicBezTo>
                    <a:pt x="3701583" y="1120587"/>
                    <a:pt x="3378380" y="1443790"/>
                    <a:pt x="2979688" y="1443790"/>
                  </a:cubicBezTo>
                  <a:lnTo>
                    <a:pt x="2979688" y="1277494"/>
                  </a:lnTo>
                  <a:cubicBezTo>
                    <a:pt x="3286537" y="1277494"/>
                    <a:pt x="3535287" y="1028744"/>
                    <a:pt x="3535287" y="721895"/>
                  </a:cubicBezTo>
                  <a:cubicBezTo>
                    <a:pt x="3535287" y="415046"/>
                    <a:pt x="3286537" y="166296"/>
                    <a:pt x="2979688" y="166296"/>
                  </a:cubicBezTo>
                  <a:cubicBezTo>
                    <a:pt x="2672839" y="166296"/>
                    <a:pt x="2424089" y="415046"/>
                    <a:pt x="2424089" y="721895"/>
                  </a:cubicBezTo>
                  <a:lnTo>
                    <a:pt x="2415941" y="721895"/>
                  </a:lnTo>
                  <a:lnTo>
                    <a:pt x="2415941" y="729046"/>
                  </a:lnTo>
                  <a:lnTo>
                    <a:pt x="0" y="729046"/>
                  </a:lnTo>
                  <a:lnTo>
                    <a:pt x="0" y="584669"/>
                  </a:lnTo>
                  <a:lnTo>
                    <a:pt x="2271627" y="584669"/>
                  </a:lnTo>
                  <a:lnTo>
                    <a:pt x="2272460" y="576408"/>
                  </a:lnTo>
                  <a:cubicBezTo>
                    <a:pt x="2339774" y="247452"/>
                    <a:pt x="2630833" y="0"/>
                    <a:pt x="2979688" y="0"/>
                  </a:cubicBezTo>
                  <a:close/>
                </a:path>
              </a:pathLst>
            </a:custGeom>
            <a:solidFill>
              <a:srgbClr val="3494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33360" y="1480167"/>
            <a:ext cx="6037600" cy="966257"/>
            <a:chOff x="2933360" y="1480167"/>
            <a:chExt cx="6037600" cy="966257"/>
          </a:xfrm>
        </p:grpSpPr>
        <p:sp>
          <p:nvSpPr>
            <p:cNvPr id="14" name="Freeform 13"/>
            <p:cNvSpPr/>
            <p:nvPr/>
          </p:nvSpPr>
          <p:spPr>
            <a:xfrm>
              <a:off x="5313360" y="1739064"/>
              <a:ext cx="3657600" cy="448463"/>
            </a:xfrm>
            <a:custGeom>
              <a:avLst/>
              <a:gdLst>
                <a:gd name="connsiteX0" fmla="*/ 0 w 3657600"/>
                <a:gd name="connsiteY0" fmla="*/ 0 h 448463"/>
                <a:gd name="connsiteX1" fmla="*/ 3441454 w 3657600"/>
                <a:gd name="connsiteY1" fmla="*/ 0 h 448463"/>
                <a:gd name="connsiteX2" fmla="*/ 3657600 w 3657600"/>
                <a:gd name="connsiteY2" fmla="*/ 216146 h 448463"/>
                <a:gd name="connsiteX3" fmla="*/ 3657600 w 3657600"/>
                <a:gd name="connsiteY3" fmla="*/ 232317 h 448463"/>
                <a:gd name="connsiteX4" fmla="*/ 3441454 w 3657600"/>
                <a:gd name="connsiteY4" fmla="*/ 448463 h 448463"/>
                <a:gd name="connsiteX5" fmla="*/ 0 w 3657600"/>
                <a:gd name="connsiteY5" fmla="*/ 448463 h 448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7600" h="448463">
                  <a:moveTo>
                    <a:pt x="0" y="0"/>
                  </a:moveTo>
                  <a:lnTo>
                    <a:pt x="3441454" y="0"/>
                  </a:lnTo>
                  <a:cubicBezTo>
                    <a:pt x="3560828" y="0"/>
                    <a:pt x="3657600" y="96772"/>
                    <a:pt x="3657600" y="216146"/>
                  </a:cubicBezTo>
                  <a:lnTo>
                    <a:pt x="3657600" y="232317"/>
                  </a:lnTo>
                  <a:cubicBezTo>
                    <a:pt x="3657600" y="351691"/>
                    <a:pt x="3560828" y="448463"/>
                    <a:pt x="3441454" y="448463"/>
                  </a:cubicBezTo>
                  <a:lnTo>
                    <a:pt x="0" y="448463"/>
                  </a:lnTo>
                  <a:close/>
                </a:path>
              </a:pathLst>
            </a:custGeom>
            <a:gradFill flip="none" rotWithShape="1">
              <a:gsLst>
                <a:gs pos="31000">
                  <a:schemeClr val="bg1"/>
                </a:gs>
                <a:gs pos="98000">
                  <a:srgbClr val="53BA9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innerShdw blurRad="508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109728" rtlCol="0" anchor="ctr">
              <a:noAutofit/>
            </a:bodyPr>
            <a:lstStyle/>
            <a:p>
              <a:r>
                <a:rPr lang="en-US" sz="2400" dirty="0">
                  <a:solidFill>
                    <a:srgbClr val="11495C"/>
                  </a:solidFill>
                  <a:latin typeface="TH Fah kwang" panose="02000506000000020004" pitchFamily="2" charset="-34"/>
                  <a:cs typeface="TH Fah kwang" panose="02000506000000020004" pitchFamily="2" charset="-34"/>
                </a:rPr>
                <a:t>Text</a:t>
              </a:r>
            </a:p>
          </p:txBody>
        </p:sp>
        <p:sp>
          <p:nvSpPr>
            <p:cNvPr id="15" name="Freeform: Shape 21">
              <a:extLst>
                <a:ext uri="{FF2B5EF4-FFF2-40B4-BE49-F238E27FC236}">
                  <a16:creationId xmlns:a16="http://schemas.microsoft.com/office/drawing/2014/main" id="{047EBEFD-6CDE-409D-B2E7-AA24209548FD}"/>
                </a:ext>
              </a:extLst>
            </p:cNvPr>
            <p:cNvSpPr/>
            <p:nvPr/>
          </p:nvSpPr>
          <p:spPr>
            <a:xfrm>
              <a:off x="2933360" y="1480167"/>
              <a:ext cx="2477287" cy="966257"/>
            </a:xfrm>
            <a:custGeom>
              <a:avLst/>
              <a:gdLst>
                <a:gd name="connsiteX0" fmla="*/ 2979688 w 3701583"/>
                <a:gd name="connsiteY0" fmla="*/ 0 h 1443790"/>
                <a:gd name="connsiteX1" fmla="*/ 3701583 w 3701583"/>
                <a:gd name="connsiteY1" fmla="*/ 721895 h 1443790"/>
                <a:gd name="connsiteX2" fmla="*/ 2979688 w 3701583"/>
                <a:gd name="connsiteY2" fmla="*/ 1443790 h 1443790"/>
                <a:gd name="connsiteX3" fmla="*/ 2979688 w 3701583"/>
                <a:gd name="connsiteY3" fmla="*/ 1277494 h 1443790"/>
                <a:gd name="connsiteX4" fmla="*/ 3535287 w 3701583"/>
                <a:gd name="connsiteY4" fmla="*/ 721895 h 1443790"/>
                <a:gd name="connsiteX5" fmla="*/ 2979688 w 3701583"/>
                <a:gd name="connsiteY5" fmla="*/ 166296 h 1443790"/>
                <a:gd name="connsiteX6" fmla="*/ 2424089 w 3701583"/>
                <a:gd name="connsiteY6" fmla="*/ 721895 h 1443790"/>
                <a:gd name="connsiteX7" fmla="*/ 2415941 w 3701583"/>
                <a:gd name="connsiteY7" fmla="*/ 721895 h 1443790"/>
                <a:gd name="connsiteX8" fmla="*/ 2415941 w 3701583"/>
                <a:gd name="connsiteY8" fmla="*/ 729046 h 1443790"/>
                <a:gd name="connsiteX9" fmla="*/ 0 w 3701583"/>
                <a:gd name="connsiteY9" fmla="*/ 729046 h 1443790"/>
                <a:gd name="connsiteX10" fmla="*/ 0 w 3701583"/>
                <a:gd name="connsiteY10" fmla="*/ 584669 h 1443790"/>
                <a:gd name="connsiteX11" fmla="*/ 2271627 w 3701583"/>
                <a:gd name="connsiteY11" fmla="*/ 584669 h 1443790"/>
                <a:gd name="connsiteX12" fmla="*/ 2272460 w 3701583"/>
                <a:gd name="connsiteY12" fmla="*/ 576408 h 1443790"/>
                <a:gd name="connsiteX13" fmla="*/ 2979688 w 3701583"/>
                <a:gd name="connsiteY13" fmla="*/ 0 h 1443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01583" h="1443790">
                  <a:moveTo>
                    <a:pt x="2979688" y="0"/>
                  </a:moveTo>
                  <a:cubicBezTo>
                    <a:pt x="3378380" y="0"/>
                    <a:pt x="3701583" y="323203"/>
                    <a:pt x="3701583" y="721895"/>
                  </a:cubicBezTo>
                  <a:cubicBezTo>
                    <a:pt x="3701583" y="1120587"/>
                    <a:pt x="3378380" y="1443790"/>
                    <a:pt x="2979688" y="1443790"/>
                  </a:cubicBezTo>
                  <a:lnTo>
                    <a:pt x="2979688" y="1277494"/>
                  </a:lnTo>
                  <a:cubicBezTo>
                    <a:pt x="3286537" y="1277494"/>
                    <a:pt x="3535287" y="1028744"/>
                    <a:pt x="3535287" y="721895"/>
                  </a:cubicBezTo>
                  <a:cubicBezTo>
                    <a:pt x="3535287" y="415046"/>
                    <a:pt x="3286537" y="166296"/>
                    <a:pt x="2979688" y="166296"/>
                  </a:cubicBezTo>
                  <a:cubicBezTo>
                    <a:pt x="2672839" y="166296"/>
                    <a:pt x="2424089" y="415046"/>
                    <a:pt x="2424089" y="721895"/>
                  </a:cubicBezTo>
                  <a:lnTo>
                    <a:pt x="2415941" y="721895"/>
                  </a:lnTo>
                  <a:lnTo>
                    <a:pt x="2415941" y="729046"/>
                  </a:lnTo>
                  <a:lnTo>
                    <a:pt x="0" y="729046"/>
                  </a:lnTo>
                  <a:lnTo>
                    <a:pt x="0" y="584669"/>
                  </a:lnTo>
                  <a:lnTo>
                    <a:pt x="2271627" y="584669"/>
                  </a:lnTo>
                  <a:lnTo>
                    <a:pt x="2272460" y="576408"/>
                  </a:lnTo>
                  <a:cubicBezTo>
                    <a:pt x="2339774" y="247452"/>
                    <a:pt x="2630833" y="0"/>
                    <a:pt x="2979688" y="0"/>
                  </a:cubicBezTo>
                  <a:close/>
                </a:path>
              </a:pathLst>
            </a:custGeom>
            <a:solidFill>
              <a:srgbClr val="55BF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D287938C-A21B-4D54-8B97-0863A1B706EE}"/>
              </a:ext>
            </a:extLst>
          </p:cNvPr>
          <p:cNvSpPr txBox="1"/>
          <p:nvPr/>
        </p:nvSpPr>
        <p:spPr>
          <a:xfrm>
            <a:off x="457200" y="259883"/>
            <a:ext cx="7935686" cy="99995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YOUR DESIGN</a:t>
            </a:r>
            <a:endParaRPr lang="th-TH" sz="6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3AAA114-CCD1-4BEF-A0BB-D2FB0F5FCCD8}"/>
              </a:ext>
            </a:extLst>
          </p:cNvPr>
          <p:cNvGrpSpPr/>
          <p:nvPr/>
        </p:nvGrpSpPr>
        <p:grpSpPr>
          <a:xfrm>
            <a:off x="4567151" y="1591288"/>
            <a:ext cx="734383" cy="734383"/>
            <a:chOff x="4567151" y="1591288"/>
            <a:chExt cx="734383" cy="734383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B82DE74-47C8-4A76-96BE-A3B4D7AE9A11}"/>
                </a:ext>
              </a:extLst>
            </p:cNvPr>
            <p:cNvSpPr/>
            <p:nvPr/>
          </p:nvSpPr>
          <p:spPr>
            <a:xfrm rot="5400000">
              <a:off x="4567151" y="1591288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2" name="Graphic 41" descr="Research">
              <a:extLst>
                <a:ext uri="{FF2B5EF4-FFF2-40B4-BE49-F238E27FC236}">
                  <a16:creationId xmlns:a16="http://schemas.microsoft.com/office/drawing/2014/main" id="{2A8C6409-606B-4BF9-BBB7-FDB7939EF6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54629" y="1651655"/>
              <a:ext cx="559426" cy="559426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3465D06-1546-417F-BDBB-A479F9782867}"/>
              </a:ext>
            </a:extLst>
          </p:cNvPr>
          <p:cNvGrpSpPr/>
          <p:nvPr/>
        </p:nvGrpSpPr>
        <p:grpSpPr>
          <a:xfrm>
            <a:off x="4554502" y="2458977"/>
            <a:ext cx="734383" cy="734383"/>
            <a:chOff x="4554502" y="2458977"/>
            <a:chExt cx="734383" cy="734383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5074196-19A5-46DD-A41B-F0664AA5B637}"/>
                </a:ext>
              </a:extLst>
            </p:cNvPr>
            <p:cNvSpPr/>
            <p:nvPr/>
          </p:nvSpPr>
          <p:spPr>
            <a:xfrm rot="5400000">
              <a:off x="4554502" y="2458977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Graphic 44" descr="Database">
              <a:extLst>
                <a:ext uri="{FF2B5EF4-FFF2-40B4-BE49-F238E27FC236}">
                  <a16:creationId xmlns:a16="http://schemas.microsoft.com/office/drawing/2014/main" id="{DD74144D-1430-42D8-A415-6B52DD266E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54629" y="2560079"/>
              <a:ext cx="559426" cy="559426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8B89A7-2065-4ED8-A1E6-5EF0F7E0C5A3}"/>
              </a:ext>
            </a:extLst>
          </p:cNvPr>
          <p:cNvGrpSpPr/>
          <p:nvPr/>
        </p:nvGrpSpPr>
        <p:grpSpPr>
          <a:xfrm>
            <a:off x="5418319" y="2452498"/>
            <a:ext cx="734383" cy="734383"/>
            <a:chOff x="5418319" y="2452498"/>
            <a:chExt cx="734383" cy="734383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6F6771F5-B91C-44F2-B650-9632FA1C13FE}"/>
                </a:ext>
              </a:extLst>
            </p:cNvPr>
            <p:cNvSpPr/>
            <p:nvPr/>
          </p:nvSpPr>
          <p:spPr>
            <a:xfrm rot="5400000">
              <a:off x="5418319" y="2452498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8" name="Graphic 47" descr="Single gear">
              <a:extLst>
                <a:ext uri="{FF2B5EF4-FFF2-40B4-BE49-F238E27FC236}">
                  <a16:creationId xmlns:a16="http://schemas.microsoft.com/office/drawing/2014/main" id="{2446B218-0CFB-4C0F-A347-3F0C5F745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509133" y="2542779"/>
              <a:ext cx="559426" cy="559426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7542DF8-943F-4821-8D13-19F4195CED0A}"/>
              </a:ext>
            </a:extLst>
          </p:cNvPr>
          <p:cNvGrpSpPr/>
          <p:nvPr/>
        </p:nvGrpSpPr>
        <p:grpSpPr>
          <a:xfrm>
            <a:off x="5418305" y="3311706"/>
            <a:ext cx="734383" cy="734383"/>
            <a:chOff x="5418305" y="3311706"/>
            <a:chExt cx="734383" cy="734383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757F6AD-B711-4FB1-91C8-15F06EA0B892}"/>
                </a:ext>
              </a:extLst>
            </p:cNvPr>
            <p:cNvSpPr/>
            <p:nvPr/>
          </p:nvSpPr>
          <p:spPr>
            <a:xfrm rot="5400000">
              <a:off x="5418305" y="3311706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1" name="Graphic 50" descr="Lightbulb">
              <a:extLst>
                <a:ext uri="{FF2B5EF4-FFF2-40B4-BE49-F238E27FC236}">
                  <a16:creationId xmlns:a16="http://schemas.microsoft.com/office/drawing/2014/main" id="{F6A33EB2-A97A-4284-ADF0-C4E73175E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509133" y="3402345"/>
              <a:ext cx="559426" cy="559426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8FBA7E5-574C-4A28-9F11-18F0AABF8C3E}"/>
              </a:ext>
            </a:extLst>
          </p:cNvPr>
          <p:cNvGrpSpPr/>
          <p:nvPr/>
        </p:nvGrpSpPr>
        <p:grpSpPr>
          <a:xfrm>
            <a:off x="6282122" y="3305227"/>
            <a:ext cx="734383" cy="734383"/>
            <a:chOff x="6282122" y="3305227"/>
            <a:chExt cx="734383" cy="734383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2215E44C-B6AA-42BE-ADD8-E06F50F9E40D}"/>
                </a:ext>
              </a:extLst>
            </p:cNvPr>
            <p:cNvSpPr/>
            <p:nvPr/>
          </p:nvSpPr>
          <p:spPr>
            <a:xfrm rot="5400000">
              <a:off x="6282122" y="3305227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4" name="Graphic 53" descr="Presentation with bar chart RTL">
              <a:extLst>
                <a:ext uri="{FF2B5EF4-FFF2-40B4-BE49-F238E27FC236}">
                  <a16:creationId xmlns:a16="http://schemas.microsoft.com/office/drawing/2014/main" id="{DF35DBE0-3861-47FC-A219-B37513987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6376206" y="3402345"/>
              <a:ext cx="559426" cy="559426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6B55C0B-C439-477A-8EFA-AFBABCE8FBBA}"/>
              </a:ext>
            </a:extLst>
          </p:cNvPr>
          <p:cNvGrpSpPr/>
          <p:nvPr/>
        </p:nvGrpSpPr>
        <p:grpSpPr>
          <a:xfrm>
            <a:off x="6297625" y="4172643"/>
            <a:ext cx="734383" cy="734383"/>
            <a:chOff x="6289158" y="4181110"/>
            <a:chExt cx="734383" cy="734383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7AD59BB-7588-41A2-B003-D08A32ABB925}"/>
                </a:ext>
              </a:extLst>
            </p:cNvPr>
            <p:cNvSpPr/>
            <p:nvPr/>
          </p:nvSpPr>
          <p:spPr>
            <a:xfrm rot="5400000">
              <a:off x="6289158" y="4181110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7" name="Graphic 56" descr="Statistics RTL">
              <a:extLst>
                <a:ext uri="{FF2B5EF4-FFF2-40B4-BE49-F238E27FC236}">
                  <a16:creationId xmlns:a16="http://schemas.microsoft.com/office/drawing/2014/main" id="{40FA8B20-9851-4486-8D9F-67FC6B7542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369600" y="4274437"/>
              <a:ext cx="559426" cy="559426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79EC3AB-EE23-456C-BE70-FA8B4EC9FFDE}"/>
              </a:ext>
            </a:extLst>
          </p:cNvPr>
          <p:cNvGrpSpPr/>
          <p:nvPr/>
        </p:nvGrpSpPr>
        <p:grpSpPr>
          <a:xfrm>
            <a:off x="7152975" y="4174631"/>
            <a:ext cx="734383" cy="734383"/>
            <a:chOff x="7152975" y="4174631"/>
            <a:chExt cx="734383" cy="734383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56A274A-3932-4DFA-A23A-B6AEBBF45944}"/>
                </a:ext>
              </a:extLst>
            </p:cNvPr>
            <p:cNvSpPr/>
            <p:nvPr/>
          </p:nvSpPr>
          <p:spPr>
            <a:xfrm rot="5400000">
              <a:off x="7152975" y="4174631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0" name="Graphic 70" descr="Target">
              <a:extLst>
                <a:ext uri="{FF2B5EF4-FFF2-40B4-BE49-F238E27FC236}">
                  <a16:creationId xmlns:a16="http://schemas.microsoft.com/office/drawing/2014/main" id="{35C870FE-6494-4B11-B484-D450921D1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7200475" y="4235037"/>
              <a:ext cx="614110" cy="614110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FC1FF78-7F6A-47A0-A3BE-EA5B7EC03EFF}"/>
              </a:ext>
            </a:extLst>
          </p:cNvPr>
          <p:cNvGrpSpPr/>
          <p:nvPr/>
        </p:nvGrpSpPr>
        <p:grpSpPr>
          <a:xfrm>
            <a:off x="7144569" y="5031575"/>
            <a:ext cx="734383" cy="734383"/>
            <a:chOff x="7144569" y="5031575"/>
            <a:chExt cx="734383" cy="734383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87CCE03-025F-4555-9ABA-71D0B5E52E9C}"/>
                </a:ext>
              </a:extLst>
            </p:cNvPr>
            <p:cNvSpPr/>
            <p:nvPr/>
          </p:nvSpPr>
          <p:spPr>
            <a:xfrm rot="5400000">
              <a:off x="7144569" y="5031575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3" name="Graphic 62" descr="Bullseye">
              <a:extLst>
                <a:ext uri="{FF2B5EF4-FFF2-40B4-BE49-F238E27FC236}">
                  <a16:creationId xmlns:a16="http://schemas.microsoft.com/office/drawing/2014/main" id="{2B89C70B-B249-44A7-B207-D91ED1FD9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7227817" y="5109314"/>
              <a:ext cx="559426" cy="5594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90220460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9A8B4F7-2D17-46A3-8906-51F7A517C85C}"/>
              </a:ext>
            </a:extLst>
          </p:cNvPr>
          <p:cNvGrpSpPr/>
          <p:nvPr/>
        </p:nvGrpSpPr>
        <p:grpSpPr>
          <a:xfrm>
            <a:off x="4800404" y="0"/>
            <a:ext cx="2591193" cy="313356"/>
            <a:chOff x="3686109" y="1088724"/>
            <a:chExt cx="2591193" cy="126839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937DD2A-06DC-4E94-A523-A87ED9F18716}"/>
                </a:ext>
              </a:extLst>
            </p:cNvPr>
            <p:cNvSpPr/>
            <p:nvPr/>
          </p:nvSpPr>
          <p:spPr>
            <a:xfrm>
              <a:off x="3686109" y="1088724"/>
              <a:ext cx="331090" cy="1268396"/>
            </a:xfrm>
            <a:prstGeom prst="rect">
              <a:avLst/>
            </a:prstGeom>
            <a:solidFill>
              <a:srgbClr val="1149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829AE5-F54D-4759-AF43-BC1C8F2FBED0}"/>
                </a:ext>
              </a:extLst>
            </p:cNvPr>
            <p:cNvSpPr/>
            <p:nvPr/>
          </p:nvSpPr>
          <p:spPr>
            <a:xfrm>
              <a:off x="4008981" y="1088724"/>
              <a:ext cx="331090" cy="1268396"/>
            </a:xfrm>
            <a:prstGeom prst="rect">
              <a:avLst/>
            </a:prstGeom>
            <a:solidFill>
              <a:srgbClr val="027C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F284F7-F31F-4445-8558-A45ED65FD255}"/>
                </a:ext>
              </a:extLst>
            </p:cNvPr>
            <p:cNvSpPr/>
            <p:nvPr/>
          </p:nvSpPr>
          <p:spPr>
            <a:xfrm>
              <a:off x="4654725" y="1088724"/>
              <a:ext cx="331090" cy="1268396"/>
            </a:xfrm>
            <a:prstGeom prst="rect">
              <a:avLst/>
            </a:prstGeom>
            <a:solidFill>
              <a:srgbClr val="BA6E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AD7B357-68ED-47A0-B716-88113F57A84F}"/>
                </a:ext>
              </a:extLst>
            </p:cNvPr>
            <p:cNvSpPr/>
            <p:nvPr/>
          </p:nvSpPr>
          <p:spPr>
            <a:xfrm>
              <a:off x="4331853" y="1088724"/>
              <a:ext cx="331090" cy="1268396"/>
            </a:xfrm>
            <a:prstGeom prst="rect">
              <a:avLst/>
            </a:prstGeom>
            <a:solidFill>
              <a:srgbClr val="EBD8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C11B347-30FB-486D-8A67-570E4A04548D}"/>
                </a:ext>
              </a:extLst>
            </p:cNvPr>
            <p:cNvSpPr/>
            <p:nvPr/>
          </p:nvSpPr>
          <p:spPr>
            <a:xfrm>
              <a:off x="4977597" y="1088724"/>
              <a:ext cx="331090" cy="1268396"/>
            </a:xfrm>
            <a:prstGeom prst="rect">
              <a:avLst/>
            </a:prstGeom>
            <a:solidFill>
              <a:srgbClr val="6971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14A5872-A674-4015-9ABA-C1375FB2A34B}"/>
                </a:ext>
              </a:extLst>
            </p:cNvPr>
            <p:cNvSpPr/>
            <p:nvPr/>
          </p:nvSpPr>
          <p:spPr>
            <a:xfrm>
              <a:off x="5623341" y="1088724"/>
              <a:ext cx="331090" cy="1268396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2022D27-1CB2-48D3-A9FB-4C7278E724B3}"/>
                </a:ext>
              </a:extLst>
            </p:cNvPr>
            <p:cNvSpPr/>
            <p:nvPr/>
          </p:nvSpPr>
          <p:spPr>
            <a:xfrm>
              <a:off x="5300469" y="1088724"/>
              <a:ext cx="331090" cy="1268396"/>
            </a:xfrm>
            <a:prstGeom prst="rect">
              <a:avLst/>
            </a:prstGeom>
            <a:solidFill>
              <a:srgbClr val="7AB0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1F492BC-E953-401B-83AA-E4F50ED272AD}"/>
                </a:ext>
              </a:extLst>
            </p:cNvPr>
            <p:cNvSpPr/>
            <p:nvPr/>
          </p:nvSpPr>
          <p:spPr>
            <a:xfrm>
              <a:off x="5946212" y="1088724"/>
              <a:ext cx="331090" cy="1268396"/>
            </a:xfrm>
            <a:prstGeom prst="rect">
              <a:avLst/>
            </a:prstGeom>
            <a:solidFill>
              <a:srgbClr val="1F8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Freeform 13"/>
          <p:cNvSpPr/>
          <p:nvPr/>
        </p:nvSpPr>
        <p:spPr>
          <a:xfrm>
            <a:off x="5313360" y="1739064"/>
            <a:ext cx="3657600" cy="448463"/>
          </a:xfrm>
          <a:custGeom>
            <a:avLst/>
            <a:gdLst>
              <a:gd name="connsiteX0" fmla="*/ 0 w 3657600"/>
              <a:gd name="connsiteY0" fmla="*/ 0 h 448463"/>
              <a:gd name="connsiteX1" fmla="*/ 3441454 w 3657600"/>
              <a:gd name="connsiteY1" fmla="*/ 0 h 448463"/>
              <a:gd name="connsiteX2" fmla="*/ 3657600 w 3657600"/>
              <a:gd name="connsiteY2" fmla="*/ 216146 h 448463"/>
              <a:gd name="connsiteX3" fmla="*/ 3657600 w 3657600"/>
              <a:gd name="connsiteY3" fmla="*/ 232317 h 448463"/>
              <a:gd name="connsiteX4" fmla="*/ 3441454 w 3657600"/>
              <a:gd name="connsiteY4" fmla="*/ 448463 h 448463"/>
              <a:gd name="connsiteX5" fmla="*/ 0 w 3657600"/>
              <a:gd name="connsiteY5" fmla="*/ 448463 h 44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448463">
                <a:moveTo>
                  <a:pt x="0" y="0"/>
                </a:moveTo>
                <a:lnTo>
                  <a:pt x="3441454" y="0"/>
                </a:lnTo>
                <a:cubicBezTo>
                  <a:pt x="3560828" y="0"/>
                  <a:pt x="3657600" y="96772"/>
                  <a:pt x="3657600" y="216146"/>
                </a:cubicBezTo>
                <a:lnTo>
                  <a:pt x="3657600" y="232317"/>
                </a:lnTo>
                <a:cubicBezTo>
                  <a:pt x="3657600" y="351691"/>
                  <a:pt x="3560828" y="448463"/>
                  <a:pt x="3441454" y="448463"/>
                </a:cubicBezTo>
                <a:lnTo>
                  <a:pt x="0" y="448463"/>
                </a:lnTo>
                <a:close/>
              </a:path>
            </a:pathLst>
          </a:custGeom>
          <a:gradFill flip="none" rotWithShape="1">
            <a:gsLst>
              <a:gs pos="31000">
                <a:schemeClr val="bg1"/>
              </a:gs>
              <a:gs pos="98000">
                <a:srgbClr val="11495C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508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bIns="109728" rtlCol="0" anchor="ctr">
            <a:noAutofit/>
          </a:bodyPr>
          <a:lstStyle/>
          <a:p>
            <a:endParaRPr lang="en-US" sz="2400" dirty="0">
              <a:solidFill>
                <a:srgbClr val="11495C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15" name="Freeform: Shape 21">
            <a:extLst>
              <a:ext uri="{FF2B5EF4-FFF2-40B4-BE49-F238E27FC236}">
                <a16:creationId xmlns:a16="http://schemas.microsoft.com/office/drawing/2014/main" id="{047EBEFD-6CDE-409D-B2E7-AA24209548FD}"/>
              </a:ext>
            </a:extLst>
          </p:cNvPr>
          <p:cNvSpPr/>
          <p:nvPr/>
        </p:nvSpPr>
        <p:spPr>
          <a:xfrm>
            <a:off x="2933360" y="1480167"/>
            <a:ext cx="2477287" cy="966257"/>
          </a:xfrm>
          <a:custGeom>
            <a:avLst/>
            <a:gdLst>
              <a:gd name="connsiteX0" fmla="*/ 2979688 w 3701583"/>
              <a:gd name="connsiteY0" fmla="*/ 0 h 1443790"/>
              <a:gd name="connsiteX1" fmla="*/ 3701583 w 3701583"/>
              <a:gd name="connsiteY1" fmla="*/ 721895 h 1443790"/>
              <a:gd name="connsiteX2" fmla="*/ 2979688 w 3701583"/>
              <a:gd name="connsiteY2" fmla="*/ 1443790 h 1443790"/>
              <a:gd name="connsiteX3" fmla="*/ 2979688 w 3701583"/>
              <a:gd name="connsiteY3" fmla="*/ 1277494 h 1443790"/>
              <a:gd name="connsiteX4" fmla="*/ 3535287 w 3701583"/>
              <a:gd name="connsiteY4" fmla="*/ 721895 h 1443790"/>
              <a:gd name="connsiteX5" fmla="*/ 2979688 w 3701583"/>
              <a:gd name="connsiteY5" fmla="*/ 166296 h 1443790"/>
              <a:gd name="connsiteX6" fmla="*/ 2424089 w 3701583"/>
              <a:gd name="connsiteY6" fmla="*/ 721895 h 1443790"/>
              <a:gd name="connsiteX7" fmla="*/ 2415941 w 3701583"/>
              <a:gd name="connsiteY7" fmla="*/ 721895 h 1443790"/>
              <a:gd name="connsiteX8" fmla="*/ 2415941 w 3701583"/>
              <a:gd name="connsiteY8" fmla="*/ 729046 h 1443790"/>
              <a:gd name="connsiteX9" fmla="*/ 0 w 3701583"/>
              <a:gd name="connsiteY9" fmla="*/ 729046 h 1443790"/>
              <a:gd name="connsiteX10" fmla="*/ 0 w 3701583"/>
              <a:gd name="connsiteY10" fmla="*/ 584669 h 1443790"/>
              <a:gd name="connsiteX11" fmla="*/ 2271627 w 3701583"/>
              <a:gd name="connsiteY11" fmla="*/ 584669 h 1443790"/>
              <a:gd name="connsiteX12" fmla="*/ 2272460 w 3701583"/>
              <a:gd name="connsiteY12" fmla="*/ 576408 h 1443790"/>
              <a:gd name="connsiteX13" fmla="*/ 2979688 w 3701583"/>
              <a:gd name="connsiteY13" fmla="*/ 0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01583" h="1443790">
                <a:moveTo>
                  <a:pt x="2979688" y="0"/>
                </a:moveTo>
                <a:cubicBezTo>
                  <a:pt x="3378380" y="0"/>
                  <a:pt x="3701583" y="323203"/>
                  <a:pt x="3701583" y="721895"/>
                </a:cubicBezTo>
                <a:cubicBezTo>
                  <a:pt x="3701583" y="1120587"/>
                  <a:pt x="3378380" y="1443790"/>
                  <a:pt x="2979688" y="1443790"/>
                </a:cubicBezTo>
                <a:lnTo>
                  <a:pt x="2979688" y="1277494"/>
                </a:lnTo>
                <a:cubicBezTo>
                  <a:pt x="3286537" y="1277494"/>
                  <a:pt x="3535287" y="1028744"/>
                  <a:pt x="3535287" y="721895"/>
                </a:cubicBezTo>
                <a:cubicBezTo>
                  <a:pt x="3535287" y="415046"/>
                  <a:pt x="3286537" y="166296"/>
                  <a:pt x="2979688" y="166296"/>
                </a:cubicBezTo>
                <a:cubicBezTo>
                  <a:pt x="2672839" y="166296"/>
                  <a:pt x="2424089" y="415046"/>
                  <a:pt x="2424089" y="721895"/>
                </a:cubicBezTo>
                <a:lnTo>
                  <a:pt x="2415941" y="721895"/>
                </a:lnTo>
                <a:lnTo>
                  <a:pt x="2415941" y="729046"/>
                </a:lnTo>
                <a:lnTo>
                  <a:pt x="0" y="729046"/>
                </a:lnTo>
                <a:lnTo>
                  <a:pt x="0" y="584669"/>
                </a:lnTo>
                <a:lnTo>
                  <a:pt x="2271627" y="584669"/>
                </a:lnTo>
                <a:lnTo>
                  <a:pt x="2272460" y="576408"/>
                </a:lnTo>
                <a:cubicBezTo>
                  <a:pt x="2339774" y="247452"/>
                  <a:pt x="2630833" y="0"/>
                  <a:pt x="2979688" y="0"/>
                </a:cubicBezTo>
                <a:close/>
              </a:path>
            </a:pathLst>
          </a:custGeom>
          <a:solidFill>
            <a:srgbClr val="114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78874" y="2596204"/>
            <a:ext cx="3657600" cy="448463"/>
          </a:xfrm>
          <a:custGeom>
            <a:avLst/>
            <a:gdLst>
              <a:gd name="connsiteX0" fmla="*/ 0 w 3657600"/>
              <a:gd name="connsiteY0" fmla="*/ 0 h 448463"/>
              <a:gd name="connsiteX1" fmla="*/ 3441454 w 3657600"/>
              <a:gd name="connsiteY1" fmla="*/ 0 h 448463"/>
              <a:gd name="connsiteX2" fmla="*/ 3657600 w 3657600"/>
              <a:gd name="connsiteY2" fmla="*/ 216146 h 448463"/>
              <a:gd name="connsiteX3" fmla="*/ 3657600 w 3657600"/>
              <a:gd name="connsiteY3" fmla="*/ 232317 h 448463"/>
              <a:gd name="connsiteX4" fmla="*/ 3441454 w 3657600"/>
              <a:gd name="connsiteY4" fmla="*/ 448463 h 448463"/>
              <a:gd name="connsiteX5" fmla="*/ 0 w 3657600"/>
              <a:gd name="connsiteY5" fmla="*/ 448463 h 44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448463">
                <a:moveTo>
                  <a:pt x="0" y="0"/>
                </a:moveTo>
                <a:lnTo>
                  <a:pt x="3441454" y="0"/>
                </a:lnTo>
                <a:cubicBezTo>
                  <a:pt x="3560828" y="0"/>
                  <a:pt x="3657600" y="96772"/>
                  <a:pt x="3657600" y="216146"/>
                </a:cubicBezTo>
                <a:lnTo>
                  <a:pt x="3657600" y="232317"/>
                </a:lnTo>
                <a:cubicBezTo>
                  <a:pt x="3657600" y="351691"/>
                  <a:pt x="3560828" y="448463"/>
                  <a:pt x="3441454" y="448463"/>
                </a:cubicBezTo>
                <a:lnTo>
                  <a:pt x="0" y="448463"/>
                </a:lnTo>
                <a:close/>
              </a:path>
            </a:pathLst>
          </a:custGeom>
          <a:gradFill flip="none" rotWithShape="1">
            <a:gsLst>
              <a:gs pos="31000">
                <a:schemeClr val="bg1"/>
              </a:gs>
              <a:gs pos="98000">
                <a:srgbClr val="EBD89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508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bIns="109728" rtlCol="0" anchor="ctr">
            <a:noAutofit/>
          </a:bodyPr>
          <a:lstStyle/>
          <a:p>
            <a:endParaRPr lang="en-US" sz="2400" dirty="0">
              <a:solidFill>
                <a:srgbClr val="11495C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17" name="Freeform: Shape 18">
            <a:extLst>
              <a:ext uri="{FF2B5EF4-FFF2-40B4-BE49-F238E27FC236}">
                <a16:creationId xmlns:a16="http://schemas.microsoft.com/office/drawing/2014/main" id="{2DA25DEF-B650-4B52-934E-6F602F158D42}"/>
              </a:ext>
            </a:extLst>
          </p:cNvPr>
          <p:cNvSpPr/>
          <p:nvPr/>
        </p:nvSpPr>
        <p:spPr>
          <a:xfrm>
            <a:off x="5297275" y="2335830"/>
            <a:ext cx="969210" cy="969210"/>
          </a:xfrm>
          <a:custGeom>
            <a:avLst/>
            <a:gdLst>
              <a:gd name="connsiteX0" fmla="*/ 721895 w 1443790"/>
              <a:gd name="connsiteY0" fmla="*/ 0 h 1443790"/>
              <a:gd name="connsiteX1" fmla="*/ 1443790 w 1443790"/>
              <a:gd name="connsiteY1" fmla="*/ 721895 h 1443790"/>
              <a:gd name="connsiteX2" fmla="*/ 721895 w 1443790"/>
              <a:gd name="connsiteY2" fmla="*/ 1443790 h 1443790"/>
              <a:gd name="connsiteX3" fmla="*/ 721895 w 1443790"/>
              <a:gd name="connsiteY3" fmla="*/ 1277494 h 1443790"/>
              <a:gd name="connsiteX4" fmla="*/ 1277494 w 1443790"/>
              <a:gd name="connsiteY4" fmla="*/ 721895 h 1443790"/>
              <a:gd name="connsiteX5" fmla="*/ 721895 w 1443790"/>
              <a:gd name="connsiteY5" fmla="*/ 166296 h 1443790"/>
              <a:gd name="connsiteX6" fmla="*/ 166296 w 1443790"/>
              <a:gd name="connsiteY6" fmla="*/ 721895 h 1443790"/>
              <a:gd name="connsiteX7" fmla="*/ 0 w 1443790"/>
              <a:gd name="connsiteY7" fmla="*/ 721895 h 1443790"/>
              <a:gd name="connsiteX8" fmla="*/ 721895 w 1443790"/>
              <a:gd name="connsiteY8" fmla="*/ 0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3790" h="1443790">
                <a:moveTo>
                  <a:pt x="721895" y="0"/>
                </a:moveTo>
                <a:cubicBezTo>
                  <a:pt x="1120587" y="0"/>
                  <a:pt x="1443790" y="323203"/>
                  <a:pt x="1443790" y="721895"/>
                </a:cubicBezTo>
                <a:cubicBezTo>
                  <a:pt x="1443790" y="1120587"/>
                  <a:pt x="1120587" y="1443790"/>
                  <a:pt x="721895" y="1443790"/>
                </a:cubicBezTo>
                <a:lnTo>
                  <a:pt x="721895" y="1277494"/>
                </a:lnTo>
                <a:cubicBezTo>
                  <a:pt x="1028744" y="1277494"/>
                  <a:pt x="1277494" y="1028744"/>
                  <a:pt x="1277494" y="721895"/>
                </a:cubicBezTo>
                <a:cubicBezTo>
                  <a:pt x="1277494" y="415046"/>
                  <a:pt x="1028744" y="166296"/>
                  <a:pt x="721895" y="166296"/>
                </a:cubicBezTo>
                <a:cubicBezTo>
                  <a:pt x="415046" y="166296"/>
                  <a:pt x="166296" y="415046"/>
                  <a:pt x="166296" y="721895"/>
                </a:cubicBezTo>
                <a:lnTo>
                  <a:pt x="0" y="721895"/>
                </a:lnTo>
                <a:cubicBezTo>
                  <a:pt x="0" y="323203"/>
                  <a:pt x="323203" y="0"/>
                  <a:pt x="721895" y="0"/>
                </a:cubicBezTo>
                <a:close/>
              </a:path>
            </a:pathLst>
          </a:custGeom>
          <a:solidFill>
            <a:srgbClr val="EBD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 flipH="1">
            <a:off x="857258" y="2597824"/>
            <a:ext cx="3657600" cy="448463"/>
          </a:xfrm>
          <a:custGeom>
            <a:avLst/>
            <a:gdLst>
              <a:gd name="connsiteX0" fmla="*/ 0 w 3657600"/>
              <a:gd name="connsiteY0" fmla="*/ 0 h 448463"/>
              <a:gd name="connsiteX1" fmla="*/ 3441454 w 3657600"/>
              <a:gd name="connsiteY1" fmla="*/ 0 h 448463"/>
              <a:gd name="connsiteX2" fmla="*/ 3657600 w 3657600"/>
              <a:gd name="connsiteY2" fmla="*/ 216146 h 448463"/>
              <a:gd name="connsiteX3" fmla="*/ 3657600 w 3657600"/>
              <a:gd name="connsiteY3" fmla="*/ 232317 h 448463"/>
              <a:gd name="connsiteX4" fmla="*/ 3441454 w 3657600"/>
              <a:gd name="connsiteY4" fmla="*/ 448463 h 448463"/>
              <a:gd name="connsiteX5" fmla="*/ 0 w 3657600"/>
              <a:gd name="connsiteY5" fmla="*/ 448463 h 44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448463">
                <a:moveTo>
                  <a:pt x="0" y="0"/>
                </a:moveTo>
                <a:lnTo>
                  <a:pt x="3441454" y="0"/>
                </a:lnTo>
                <a:cubicBezTo>
                  <a:pt x="3560828" y="0"/>
                  <a:pt x="3657600" y="96772"/>
                  <a:pt x="3657600" y="216146"/>
                </a:cubicBezTo>
                <a:lnTo>
                  <a:pt x="3657600" y="232317"/>
                </a:lnTo>
                <a:cubicBezTo>
                  <a:pt x="3657600" y="351691"/>
                  <a:pt x="3560828" y="448463"/>
                  <a:pt x="3441454" y="448463"/>
                </a:cubicBezTo>
                <a:lnTo>
                  <a:pt x="0" y="448463"/>
                </a:lnTo>
                <a:close/>
              </a:path>
            </a:pathLst>
          </a:custGeom>
          <a:gradFill flip="none" rotWithShape="1">
            <a:gsLst>
              <a:gs pos="31000">
                <a:schemeClr val="bg1"/>
              </a:gs>
              <a:gs pos="98000">
                <a:srgbClr val="027C8C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508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bIns="109728" rtlCol="0" anchor="ctr">
            <a:noAutofit/>
          </a:bodyPr>
          <a:lstStyle/>
          <a:p>
            <a:endParaRPr lang="en-US" sz="2400" dirty="0">
              <a:solidFill>
                <a:srgbClr val="11495C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A25DEF-B650-4B52-934E-6F602F158D42}"/>
              </a:ext>
            </a:extLst>
          </p:cNvPr>
          <p:cNvSpPr/>
          <p:nvPr/>
        </p:nvSpPr>
        <p:spPr>
          <a:xfrm rot="5400000" flipV="1">
            <a:off x="4442771" y="2337451"/>
            <a:ext cx="969210" cy="969210"/>
          </a:xfrm>
          <a:custGeom>
            <a:avLst/>
            <a:gdLst>
              <a:gd name="connsiteX0" fmla="*/ 721895 w 1443790"/>
              <a:gd name="connsiteY0" fmla="*/ 0 h 1443790"/>
              <a:gd name="connsiteX1" fmla="*/ 1443790 w 1443790"/>
              <a:gd name="connsiteY1" fmla="*/ 721895 h 1443790"/>
              <a:gd name="connsiteX2" fmla="*/ 721895 w 1443790"/>
              <a:gd name="connsiteY2" fmla="*/ 1443790 h 1443790"/>
              <a:gd name="connsiteX3" fmla="*/ 721895 w 1443790"/>
              <a:gd name="connsiteY3" fmla="*/ 1277494 h 1443790"/>
              <a:gd name="connsiteX4" fmla="*/ 1277494 w 1443790"/>
              <a:gd name="connsiteY4" fmla="*/ 721895 h 1443790"/>
              <a:gd name="connsiteX5" fmla="*/ 721895 w 1443790"/>
              <a:gd name="connsiteY5" fmla="*/ 166296 h 1443790"/>
              <a:gd name="connsiteX6" fmla="*/ 166296 w 1443790"/>
              <a:gd name="connsiteY6" fmla="*/ 721895 h 1443790"/>
              <a:gd name="connsiteX7" fmla="*/ 0 w 1443790"/>
              <a:gd name="connsiteY7" fmla="*/ 721895 h 1443790"/>
              <a:gd name="connsiteX8" fmla="*/ 721895 w 1443790"/>
              <a:gd name="connsiteY8" fmla="*/ 0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3790" h="1443790">
                <a:moveTo>
                  <a:pt x="721895" y="0"/>
                </a:moveTo>
                <a:cubicBezTo>
                  <a:pt x="1120587" y="0"/>
                  <a:pt x="1443790" y="323203"/>
                  <a:pt x="1443790" y="721895"/>
                </a:cubicBezTo>
                <a:cubicBezTo>
                  <a:pt x="1443790" y="1120587"/>
                  <a:pt x="1120587" y="1443790"/>
                  <a:pt x="721895" y="1443790"/>
                </a:cubicBezTo>
                <a:lnTo>
                  <a:pt x="721895" y="1277494"/>
                </a:lnTo>
                <a:cubicBezTo>
                  <a:pt x="1028744" y="1277494"/>
                  <a:pt x="1277494" y="1028744"/>
                  <a:pt x="1277494" y="721895"/>
                </a:cubicBezTo>
                <a:cubicBezTo>
                  <a:pt x="1277494" y="415046"/>
                  <a:pt x="1028744" y="166296"/>
                  <a:pt x="721895" y="166296"/>
                </a:cubicBezTo>
                <a:cubicBezTo>
                  <a:pt x="415046" y="166296"/>
                  <a:pt x="166296" y="415046"/>
                  <a:pt x="166296" y="721895"/>
                </a:cubicBezTo>
                <a:lnTo>
                  <a:pt x="0" y="721895"/>
                </a:lnTo>
                <a:cubicBezTo>
                  <a:pt x="0" y="323203"/>
                  <a:pt x="323203" y="0"/>
                  <a:pt x="721895" y="0"/>
                </a:cubicBezTo>
                <a:close/>
              </a:path>
            </a:pathLst>
          </a:custGeom>
          <a:solidFill>
            <a:srgbClr val="027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7057870" y="3475281"/>
            <a:ext cx="3657600" cy="448463"/>
          </a:xfrm>
          <a:custGeom>
            <a:avLst/>
            <a:gdLst>
              <a:gd name="connsiteX0" fmla="*/ 0 w 3657600"/>
              <a:gd name="connsiteY0" fmla="*/ 0 h 448463"/>
              <a:gd name="connsiteX1" fmla="*/ 3441454 w 3657600"/>
              <a:gd name="connsiteY1" fmla="*/ 0 h 448463"/>
              <a:gd name="connsiteX2" fmla="*/ 3657600 w 3657600"/>
              <a:gd name="connsiteY2" fmla="*/ 216146 h 448463"/>
              <a:gd name="connsiteX3" fmla="*/ 3657600 w 3657600"/>
              <a:gd name="connsiteY3" fmla="*/ 232317 h 448463"/>
              <a:gd name="connsiteX4" fmla="*/ 3441454 w 3657600"/>
              <a:gd name="connsiteY4" fmla="*/ 448463 h 448463"/>
              <a:gd name="connsiteX5" fmla="*/ 0 w 3657600"/>
              <a:gd name="connsiteY5" fmla="*/ 448463 h 44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448463">
                <a:moveTo>
                  <a:pt x="0" y="0"/>
                </a:moveTo>
                <a:lnTo>
                  <a:pt x="3441454" y="0"/>
                </a:lnTo>
                <a:cubicBezTo>
                  <a:pt x="3560828" y="0"/>
                  <a:pt x="3657600" y="96772"/>
                  <a:pt x="3657600" y="216146"/>
                </a:cubicBezTo>
                <a:lnTo>
                  <a:pt x="3657600" y="232317"/>
                </a:lnTo>
                <a:cubicBezTo>
                  <a:pt x="3657600" y="351691"/>
                  <a:pt x="3560828" y="448463"/>
                  <a:pt x="3441454" y="448463"/>
                </a:cubicBezTo>
                <a:lnTo>
                  <a:pt x="0" y="448463"/>
                </a:lnTo>
                <a:close/>
              </a:path>
            </a:pathLst>
          </a:custGeom>
          <a:gradFill flip="none" rotWithShape="1">
            <a:gsLst>
              <a:gs pos="31000">
                <a:schemeClr val="bg1"/>
              </a:gs>
              <a:gs pos="98000">
                <a:srgbClr val="69714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508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bIns="109728" rtlCol="0" anchor="ctr">
            <a:noAutofit/>
          </a:bodyPr>
          <a:lstStyle/>
          <a:p>
            <a:endParaRPr lang="en-US" sz="2400" dirty="0">
              <a:solidFill>
                <a:srgbClr val="11495C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21" name="Freeform: Shape 18">
            <a:extLst>
              <a:ext uri="{FF2B5EF4-FFF2-40B4-BE49-F238E27FC236}">
                <a16:creationId xmlns:a16="http://schemas.microsoft.com/office/drawing/2014/main" id="{2DA25DEF-B650-4B52-934E-6F602F158D42}"/>
              </a:ext>
            </a:extLst>
          </p:cNvPr>
          <p:cNvSpPr/>
          <p:nvPr/>
        </p:nvSpPr>
        <p:spPr>
          <a:xfrm>
            <a:off x="6157693" y="3199667"/>
            <a:ext cx="969210" cy="969210"/>
          </a:xfrm>
          <a:custGeom>
            <a:avLst/>
            <a:gdLst>
              <a:gd name="connsiteX0" fmla="*/ 721895 w 1443790"/>
              <a:gd name="connsiteY0" fmla="*/ 0 h 1443790"/>
              <a:gd name="connsiteX1" fmla="*/ 1443790 w 1443790"/>
              <a:gd name="connsiteY1" fmla="*/ 721895 h 1443790"/>
              <a:gd name="connsiteX2" fmla="*/ 721895 w 1443790"/>
              <a:gd name="connsiteY2" fmla="*/ 1443790 h 1443790"/>
              <a:gd name="connsiteX3" fmla="*/ 721895 w 1443790"/>
              <a:gd name="connsiteY3" fmla="*/ 1277494 h 1443790"/>
              <a:gd name="connsiteX4" fmla="*/ 1277494 w 1443790"/>
              <a:gd name="connsiteY4" fmla="*/ 721895 h 1443790"/>
              <a:gd name="connsiteX5" fmla="*/ 721895 w 1443790"/>
              <a:gd name="connsiteY5" fmla="*/ 166296 h 1443790"/>
              <a:gd name="connsiteX6" fmla="*/ 166296 w 1443790"/>
              <a:gd name="connsiteY6" fmla="*/ 721895 h 1443790"/>
              <a:gd name="connsiteX7" fmla="*/ 0 w 1443790"/>
              <a:gd name="connsiteY7" fmla="*/ 721895 h 1443790"/>
              <a:gd name="connsiteX8" fmla="*/ 721895 w 1443790"/>
              <a:gd name="connsiteY8" fmla="*/ 0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3790" h="1443790">
                <a:moveTo>
                  <a:pt x="721895" y="0"/>
                </a:moveTo>
                <a:cubicBezTo>
                  <a:pt x="1120587" y="0"/>
                  <a:pt x="1443790" y="323203"/>
                  <a:pt x="1443790" y="721895"/>
                </a:cubicBezTo>
                <a:cubicBezTo>
                  <a:pt x="1443790" y="1120587"/>
                  <a:pt x="1120587" y="1443790"/>
                  <a:pt x="721895" y="1443790"/>
                </a:cubicBezTo>
                <a:lnTo>
                  <a:pt x="721895" y="1277494"/>
                </a:lnTo>
                <a:cubicBezTo>
                  <a:pt x="1028744" y="1277494"/>
                  <a:pt x="1277494" y="1028744"/>
                  <a:pt x="1277494" y="721895"/>
                </a:cubicBezTo>
                <a:cubicBezTo>
                  <a:pt x="1277494" y="415046"/>
                  <a:pt x="1028744" y="166296"/>
                  <a:pt x="721895" y="166296"/>
                </a:cubicBezTo>
                <a:cubicBezTo>
                  <a:pt x="415046" y="166296"/>
                  <a:pt x="166296" y="415046"/>
                  <a:pt x="166296" y="721895"/>
                </a:cubicBezTo>
                <a:lnTo>
                  <a:pt x="0" y="721895"/>
                </a:lnTo>
                <a:cubicBezTo>
                  <a:pt x="0" y="323203"/>
                  <a:pt x="323203" y="0"/>
                  <a:pt x="721895" y="0"/>
                </a:cubicBezTo>
                <a:close/>
              </a:path>
            </a:pathLst>
          </a:custGeom>
          <a:solidFill>
            <a:srgbClr val="6971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 flipH="1">
            <a:off x="1761374" y="3460659"/>
            <a:ext cx="3657600" cy="448463"/>
          </a:xfrm>
          <a:custGeom>
            <a:avLst/>
            <a:gdLst>
              <a:gd name="connsiteX0" fmla="*/ 0 w 3657600"/>
              <a:gd name="connsiteY0" fmla="*/ 0 h 448463"/>
              <a:gd name="connsiteX1" fmla="*/ 3441454 w 3657600"/>
              <a:gd name="connsiteY1" fmla="*/ 0 h 448463"/>
              <a:gd name="connsiteX2" fmla="*/ 3657600 w 3657600"/>
              <a:gd name="connsiteY2" fmla="*/ 216146 h 448463"/>
              <a:gd name="connsiteX3" fmla="*/ 3657600 w 3657600"/>
              <a:gd name="connsiteY3" fmla="*/ 232317 h 448463"/>
              <a:gd name="connsiteX4" fmla="*/ 3441454 w 3657600"/>
              <a:gd name="connsiteY4" fmla="*/ 448463 h 448463"/>
              <a:gd name="connsiteX5" fmla="*/ 0 w 3657600"/>
              <a:gd name="connsiteY5" fmla="*/ 448463 h 44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448463">
                <a:moveTo>
                  <a:pt x="0" y="0"/>
                </a:moveTo>
                <a:lnTo>
                  <a:pt x="3441454" y="0"/>
                </a:lnTo>
                <a:cubicBezTo>
                  <a:pt x="3560828" y="0"/>
                  <a:pt x="3657600" y="96772"/>
                  <a:pt x="3657600" y="216146"/>
                </a:cubicBezTo>
                <a:lnTo>
                  <a:pt x="3657600" y="232317"/>
                </a:lnTo>
                <a:cubicBezTo>
                  <a:pt x="3657600" y="351691"/>
                  <a:pt x="3560828" y="448463"/>
                  <a:pt x="3441454" y="448463"/>
                </a:cubicBezTo>
                <a:lnTo>
                  <a:pt x="0" y="448463"/>
                </a:lnTo>
                <a:close/>
              </a:path>
            </a:pathLst>
          </a:custGeom>
          <a:gradFill flip="none" rotWithShape="1">
            <a:gsLst>
              <a:gs pos="31000">
                <a:schemeClr val="bg1"/>
              </a:gs>
              <a:gs pos="98000">
                <a:srgbClr val="BA6E2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508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bIns="109728" rtlCol="0" anchor="ctr">
            <a:noAutofit/>
          </a:bodyPr>
          <a:lstStyle/>
          <a:p>
            <a:endParaRPr lang="en-US" sz="2400" dirty="0">
              <a:solidFill>
                <a:srgbClr val="11495C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23" name="Freeform: Shape 18">
            <a:extLst>
              <a:ext uri="{FF2B5EF4-FFF2-40B4-BE49-F238E27FC236}">
                <a16:creationId xmlns:a16="http://schemas.microsoft.com/office/drawing/2014/main" id="{2DA25DEF-B650-4B52-934E-6F602F158D42}"/>
              </a:ext>
            </a:extLst>
          </p:cNvPr>
          <p:cNvSpPr/>
          <p:nvPr/>
        </p:nvSpPr>
        <p:spPr>
          <a:xfrm rot="5400000" flipV="1">
            <a:off x="5297376" y="3196934"/>
            <a:ext cx="969210" cy="969210"/>
          </a:xfrm>
          <a:custGeom>
            <a:avLst/>
            <a:gdLst>
              <a:gd name="connsiteX0" fmla="*/ 721895 w 1443790"/>
              <a:gd name="connsiteY0" fmla="*/ 0 h 1443790"/>
              <a:gd name="connsiteX1" fmla="*/ 1443790 w 1443790"/>
              <a:gd name="connsiteY1" fmla="*/ 721895 h 1443790"/>
              <a:gd name="connsiteX2" fmla="*/ 721895 w 1443790"/>
              <a:gd name="connsiteY2" fmla="*/ 1443790 h 1443790"/>
              <a:gd name="connsiteX3" fmla="*/ 721895 w 1443790"/>
              <a:gd name="connsiteY3" fmla="*/ 1277494 h 1443790"/>
              <a:gd name="connsiteX4" fmla="*/ 1277494 w 1443790"/>
              <a:gd name="connsiteY4" fmla="*/ 721895 h 1443790"/>
              <a:gd name="connsiteX5" fmla="*/ 721895 w 1443790"/>
              <a:gd name="connsiteY5" fmla="*/ 166296 h 1443790"/>
              <a:gd name="connsiteX6" fmla="*/ 166296 w 1443790"/>
              <a:gd name="connsiteY6" fmla="*/ 721895 h 1443790"/>
              <a:gd name="connsiteX7" fmla="*/ 0 w 1443790"/>
              <a:gd name="connsiteY7" fmla="*/ 721895 h 1443790"/>
              <a:gd name="connsiteX8" fmla="*/ 721895 w 1443790"/>
              <a:gd name="connsiteY8" fmla="*/ 0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3790" h="1443790">
                <a:moveTo>
                  <a:pt x="721895" y="0"/>
                </a:moveTo>
                <a:cubicBezTo>
                  <a:pt x="1120587" y="0"/>
                  <a:pt x="1443790" y="323203"/>
                  <a:pt x="1443790" y="721895"/>
                </a:cubicBezTo>
                <a:cubicBezTo>
                  <a:pt x="1443790" y="1120587"/>
                  <a:pt x="1120587" y="1443790"/>
                  <a:pt x="721895" y="1443790"/>
                </a:cubicBezTo>
                <a:lnTo>
                  <a:pt x="721895" y="1277494"/>
                </a:lnTo>
                <a:cubicBezTo>
                  <a:pt x="1028744" y="1277494"/>
                  <a:pt x="1277494" y="1028744"/>
                  <a:pt x="1277494" y="721895"/>
                </a:cubicBezTo>
                <a:cubicBezTo>
                  <a:pt x="1277494" y="415046"/>
                  <a:pt x="1028744" y="166296"/>
                  <a:pt x="721895" y="166296"/>
                </a:cubicBezTo>
                <a:cubicBezTo>
                  <a:pt x="415046" y="166296"/>
                  <a:pt x="166296" y="415046"/>
                  <a:pt x="166296" y="721895"/>
                </a:cubicBezTo>
                <a:lnTo>
                  <a:pt x="0" y="721895"/>
                </a:lnTo>
                <a:cubicBezTo>
                  <a:pt x="0" y="323203"/>
                  <a:pt x="323203" y="0"/>
                  <a:pt x="721895" y="0"/>
                </a:cubicBezTo>
                <a:close/>
              </a:path>
            </a:pathLst>
          </a:custGeom>
          <a:solidFill>
            <a:srgbClr val="BA6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890052" y="4319450"/>
            <a:ext cx="3657600" cy="448463"/>
          </a:xfrm>
          <a:custGeom>
            <a:avLst/>
            <a:gdLst>
              <a:gd name="connsiteX0" fmla="*/ 0 w 3657600"/>
              <a:gd name="connsiteY0" fmla="*/ 0 h 448463"/>
              <a:gd name="connsiteX1" fmla="*/ 3441454 w 3657600"/>
              <a:gd name="connsiteY1" fmla="*/ 0 h 448463"/>
              <a:gd name="connsiteX2" fmla="*/ 3657600 w 3657600"/>
              <a:gd name="connsiteY2" fmla="*/ 216146 h 448463"/>
              <a:gd name="connsiteX3" fmla="*/ 3657600 w 3657600"/>
              <a:gd name="connsiteY3" fmla="*/ 232317 h 448463"/>
              <a:gd name="connsiteX4" fmla="*/ 3441454 w 3657600"/>
              <a:gd name="connsiteY4" fmla="*/ 448463 h 448463"/>
              <a:gd name="connsiteX5" fmla="*/ 0 w 3657600"/>
              <a:gd name="connsiteY5" fmla="*/ 448463 h 44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448463">
                <a:moveTo>
                  <a:pt x="0" y="0"/>
                </a:moveTo>
                <a:lnTo>
                  <a:pt x="3441454" y="0"/>
                </a:lnTo>
                <a:cubicBezTo>
                  <a:pt x="3560828" y="0"/>
                  <a:pt x="3657600" y="96772"/>
                  <a:pt x="3657600" y="216146"/>
                </a:cubicBezTo>
                <a:lnTo>
                  <a:pt x="3657600" y="232317"/>
                </a:lnTo>
                <a:cubicBezTo>
                  <a:pt x="3657600" y="351691"/>
                  <a:pt x="3560828" y="448463"/>
                  <a:pt x="3441454" y="448463"/>
                </a:cubicBezTo>
                <a:lnTo>
                  <a:pt x="0" y="448463"/>
                </a:lnTo>
                <a:close/>
              </a:path>
            </a:pathLst>
          </a:custGeom>
          <a:gradFill flip="none" rotWithShape="1">
            <a:gsLst>
              <a:gs pos="31000">
                <a:schemeClr val="bg1"/>
              </a:gs>
              <a:gs pos="98000">
                <a:srgbClr val="7F7F7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508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bIns="109728" rtlCol="0" anchor="ctr">
            <a:noAutofit/>
          </a:bodyPr>
          <a:lstStyle/>
          <a:p>
            <a:endParaRPr lang="en-US" sz="2400" dirty="0">
              <a:solidFill>
                <a:srgbClr val="11495C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25" name="Freeform: Shape 18">
            <a:extLst>
              <a:ext uri="{FF2B5EF4-FFF2-40B4-BE49-F238E27FC236}">
                <a16:creationId xmlns:a16="http://schemas.microsoft.com/office/drawing/2014/main" id="{2DA25DEF-B650-4B52-934E-6F602F158D42}"/>
              </a:ext>
            </a:extLst>
          </p:cNvPr>
          <p:cNvSpPr/>
          <p:nvPr/>
        </p:nvSpPr>
        <p:spPr>
          <a:xfrm>
            <a:off x="7031631" y="4059076"/>
            <a:ext cx="969210" cy="969210"/>
          </a:xfrm>
          <a:custGeom>
            <a:avLst/>
            <a:gdLst>
              <a:gd name="connsiteX0" fmla="*/ 721895 w 1443790"/>
              <a:gd name="connsiteY0" fmla="*/ 0 h 1443790"/>
              <a:gd name="connsiteX1" fmla="*/ 1443790 w 1443790"/>
              <a:gd name="connsiteY1" fmla="*/ 721895 h 1443790"/>
              <a:gd name="connsiteX2" fmla="*/ 721895 w 1443790"/>
              <a:gd name="connsiteY2" fmla="*/ 1443790 h 1443790"/>
              <a:gd name="connsiteX3" fmla="*/ 721895 w 1443790"/>
              <a:gd name="connsiteY3" fmla="*/ 1277494 h 1443790"/>
              <a:gd name="connsiteX4" fmla="*/ 1277494 w 1443790"/>
              <a:gd name="connsiteY4" fmla="*/ 721895 h 1443790"/>
              <a:gd name="connsiteX5" fmla="*/ 721895 w 1443790"/>
              <a:gd name="connsiteY5" fmla="*/ 166296 h 1443790"/>
              <a:gd name="connsiteX6" fmla="*/ 166296 w 1443790"/>
              <a:gd name="connsiteY6" fmla="*/ 721895 h 1443790"/>
              <a:gd name="connsiteX7" fmla="*/ 0 w 1443790"/>
              <a:gd name="connsiteY7" fmla="*/ 721895 h 1443790"/>
              <a:gd name="connsiteX8" fmla="*/ 721895 w 1443790"/>
              <a:gd name="connsiteY8" fmla="*/ 0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3790" h="1443790">
                <a:moveTo>
                  <a:pt x="721895" y="0"/>
                </a:moveTo>
                <a:cubicBezTo>
                  <a:pt x="1120587" y="0"/>
                  <a:pt x="1443790" y="323203"/>
                  <a:pt x="1443790" y="721895"/>
                </a:cubicBezTo>
                <a:cubicBezTo>
                  <a:pt x="1443790" y="1120587"/>
                  <a:pt x="1120587" y="1443790"/>
                  <a:pt x="721895" y="1443790"/>
                </a:cubicBezTo>
                <a:lnTo>
                  <a:pt x="721895" y="1277494"/>
                </a:lnTo>
                <a:cubicBezTo>
                  <a:pt x="1028744" y="1277494"/>
                  <a:pt x="1277494" y="1028744"/>
                  <a:pt x="1277494" y="721895"/>
                </a:cubicBezTo>
                <a:cubicBezTo>
                  <a:pt x="1277494" y="415046"/>
                  <a:pt x="1028744" y="166296"/>
                  <a:pt x="721895" y="166296"/>
                </a:cubicBezTo>
                <a:cubicBezTo>
                  <a:pt x="415046" y="166296"/>
                  <a:pt x="166296" y="415046"/>
                  <a:pt x="166296" y="721895"/>
                </a:cubicBezTo>
                <a:lnTo>
                  <a:pt x="0" y="721895"/>
                </a:lnTo>
                <a:cubicBezTo>
                  <a:pt x="0" y="323203"/>
                  <a:pt x="323203" y="0"/>
                  <a:pt x="721895" y="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 flipH="1">
            <a:off x="2613972" y="4319450"/>
            <a:ext cx="3657600" cy="448463"/>
          </a:xfrm>
          <a:custGeom>
            <a:avLst/>
            <a:gdLst>
              <a:gd name="connsiteX0" fmla="*/ 0 w 3657600"/>
              <a:gd name="connsiteY0" fmla="*/ 0 h 448463"/>
              <a:gd name="connsiteX1" fmla="*/ 3441454 w 3657600"/>
              <a:gd name="connsiteY1" fmla="*/ 0 h 448463"/>
              <a:gd name="connsiteX2" fmla="*/ 3657600 w 3657600"/>
              <a:gd name="connsiteY2" fmla="*/ 216146 h 448463"/>
              <a:gd name="connsiteX3" fmla="*/ 3657600 w 3657600"/>
              <a:gd name="connsiteY3" fmla="*/ 232317 h 448463"/>
              <a:gd name="connsiteX4" fmla="*/ 3441454 w 3657600"/>
              <a:gd name="connsiteY4" fmla="*/ 448463 h 448463"/>
              <a:gd name="connsiteX5" fmla="*/ 0 w 3657600"/>
              <a:gd name="connsiteY5" fmla="*/ 448463 h 44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448463">
                <a:moveTo>
                  <a:pt x="0" y="0"/>
                </a:moveTo>
                <a:lnTo>
                  <a:pt x="3441454" y="0"/>
                </a:lnTo>
                <a:cubicBezTo>
                  <a:pt x="3560828" y="0"/>
                  <a:pt x="3657600" y="96772"/>
                  <a:pt x="3657600" y="216146"/>
                </a:cubicBezTo>
                <a:lnTo>
                  <a:pt x="3657600" y="232317"/>
                </a:lnTo>
                <a:cubicBezTo>
                  <a:pt x="3657600" y="351691"/>
                  <a:pt x="3560828" y="448463"/>
                  <a:pt x="3441454" y="448463"/>
                </a:cubicBezTo>
                <a:lnTo>
                  <a:pt x="0" y="448463"/>
                </a:lnTo>
                <a:close/>
              </a:path>
            </a:pathLst>
          </a:custGeom>
          <a:gradFill flip="none" rotWithShape="1">
            <a:gsLst>
              <a:gs pos="31000">
                <a:schemeClr val="bg1"/>
              </a:gs>
              <a:gs pos="98000">
                <a:srgbClr val="7AB0B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508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bIns="109728" rtlCol="0" anchor="ctr">
            <a:noAutofit/>
          </a:bodyPr>
          <a:lstStyle/>
          <a:p>
            <a:endParaRPr lang="en-US" sz="2400" dirty="0">
              <a:solidFill>
                <a:srgbClr val="11495C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27" name="Freeform: Shape 18">
            <a:extLst>
              <a:ext uri="{FF2B5EF4-FFF2-40B4-BE49-F238E27FC236}">
                <a16:creationId xmlns:a16="http://schemas.microsoft.com/office/drawing/2014/main" id="{2DA25DEF-B650-4B52-934E-6F602F158D42}"/>
              </a:ext>
            </a:extLst>
          </p:cNvPr>
          <p:cNvSpPr/>
          <p:nvPr/>
        </p:nvSpPr>
        <p:spPr>
          <a:xfrm rot="5400000" flipV="1">
            <a:off x="6171314" y="4059076"/>
            <a:ext cx="969210" cy="969210"/>
          </a:xfrm>
          <a:custGeom>
            <a:avLst/>
            <a:gdLst>
              <a:gd name="connsiteX0" fmla="*/ 721895 w 1443790"/>
              <a:gd name="connsiteY0" fmla="*/ 0 h 1443790"/>
              <a:gd name="connsiteX1" fmla="*/ 1443790 w 1443790"/>
              <a:gd name="connsiteY1" fmla="*/ 721895 h 1443790"/>
              <a:gd name="connsiteX2" fmla="*/ 721895 w 1443790"/>
              <a:gd name="connsiteY2" fmla="*/ 1443790 h 1443790"/>
              <a:gd name="connsiteX3" fmla="*/ 721895 w 1443790"/>
              <a:gd name="connsiteY3" fmla="*/ 1277494 h 1443790"/>
              <a:gd name="connsiteX4" fmla="*/ 1277494 w 1443790"/>
              <a:gd name="connsiteY4" fmla="*/ 721895 h 1443790"/>
              <a:gd name="connsiteX5" fmla="*/ 721895 w 1443790"/>
              <a:gd name="connsiteY5" fmla="*/ 166296 h 1443790"/>
              <a:gd name="connsiteX6" fmla="*/ 166296 w 1443790"/>
              <a:gd name="connsiteY6" fmla="*/ 721895 h 1443790"/>
              <a:gd name="connsiteX7" fmla="*/ 0 w 1443790"/>
              <a:gd name="connsiteY7" fmla="*/ 721895 h 1443790"/>
              <a:gd name="connsiteX8" fmla="*/ 721895 w 1443790"/>
              <a:gd name="connsiteY8" fmla="*/ 0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3790" h="1443790">
                <a:moveTo>
                  <a:pt x="721895" y="0"/>
                </a:moveTo>
                <a:cubicBezTo>
                  <a:pt x="1120587" y="0"/>
                  <a:pt x="1443790" y="323203"/>
                  <a:pt x="1443790" y="721895"/>
                </a:cubicBezTo>
                <a:cubicBezTo>
                  <a:pt x="1443790" y="1120587"/>
                  <a:pt x="1120587" y="1443790"/>
                  <a:pt x="721895" y="1443790"/>
                </a:cubicBezTo>
                <a:lnTo>
                  <a:pt x="721895" y="1277494"/>
                </a:lnTo>
                <a:cubicBezTo>
                  <a:pt x="1028744" y="1277494"/>
                  <a:pt x="1277494" y="1028744"/>
                  <a:pt x="1277494" y="721895"/>
                </a:cubicBezTo>
                <a:cubicBezTo>
                  <a:pt x="1277494" y="415046"/>
                  <a:pt x="1028744" y="166296"/>
                  <a:pt x="721895" y="166296"/>
                </a:cubicBezTo>
                <a:cubicBezTo>
                  <a:pt x="415046" y="166296"/>
                  <a:pt x="166296" y="415046"/>
                  <a:pt x="166296" y="721895"/>
                </a:cubicBezTo>
                <a:lnTo>
                  <a:pt x="0" y="721895"/>
                </a:lnTo>
                <a:cubicBezTo>
                  <a:pt x="0" y="323203"/>
                  <a:pt x="323203" y="0"/>
                  <a:pt x="721895" y="0"/>
                </a:cubicBezTo>
                <a:close/>
              </a:path>
            </a:pathLst>
          </a:custGeom>
          <a:solidFill>
            <a:srgbClr val="7A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 flipH="1">
            <a:off x="3464956" y="5174203"/>
            <a:ext cx="3657600" cy="448463"/>
          </a:xfrm>
          <a:custGeom>
            <a:avLst/>
            <a:gdLst>
              <a:gd name="connsiteX0" fmla="*/ 0 w 3657600"/>
              <a:gd name="connsiteY0" fmla="*/ 0 h 448463"/>
              <a:gd name="connsiteX1" fmla="*/ 3441454 w 3657600"/>
              <a:gd name="connsiteY1" fmla="*/ 0 h 448463"/>
              <a:gd name="connsiteX2" fmla="*/ 3657600 w 3657600"/>
              <a:gd name="connsiteY2" fmla="*/ 216146 h 448463"/>
              <a:gd name="connsiteX3" fmla="*/ 3657600 w 3657600"/>
              <a:gd name="connsiteY3" fmla="*/ 232317 h 448463"/>
              <a:gd name="connsiteX4" fmla="*/ 3441454 w 3657600"/>
              <a:gd name="connsiteY4" fmla="*/ 448463 h 448463"/>
              <a:gd name="connsiteX5" fmla="*/ 0 w 3657600"/>
              <a:gd name="connsiteY5" fmla="*/ 448463 h 44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448463">
                <a:moveTo>
                  <a:pt x="0" y="0"/>
                </a:moveTo>
                <a:lnTo>
                  <a:pt x="3441454" y="0"/>
                </a:lnTo>
                <a:cubicBezTo>
                  <a:pt x="3560828" y="0"/>
                  <a:pt x="3657600" y="96772"/>
                  <a:pt x="3657600" y="216146"/>
                </a:cubicBezTo>
                <a:lnTo>
                  <a:pt x="3657600" y="232317"/>
                </a:lnTo>
                <a:cubicBezTo>
                  <a:pt x="3657600" y="351691"/>
                  <a:pt x="3560828" y="448463"/>
                  <a:pt x="3441454" y="448463"/>
                </a:cubicBezTo>
                <a:lnTo>
                  <a:pt x="0" y="448463"/>
                </a:lnTo>
                <a:close/>
              </a:path>
            </a:pathLst>
          </a:custGeom>
          <a:gradFill flip="none" rotWithShape="1">
            <a:gsLst>
              <a:gs pos="31000">
                <a:schemeClr val="bg1"/>
              </a:gs>
              <a:gs pos="98000">
                <a:srgbClr val="1F85A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508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bIns="109728" rtlCol="0" anchor="ctr">
            <a:noAutofit/>
          </a:bodyPr>
          <a:lstStyle/>
          <a:p>
            <a:endParaRPr lang="en-US" sz="2400" dirty="0">
              <a:solidFill>
                <a:srgbClr val="11495C"/>
              </a:solidFill>
              <a:latin typeface="TH Fah kwang" panose="02000506000000020004" pitchFamily="2" charset="-34"/>
              <a:cs typeface="TH Fah kwang" panose="02000506000000020004" pitchFamily="2" charset="-34"/>
            </a:endParaRPr>
          </a:p>
        </p:txBody>
      </p:sp>
      <p:sp>
        <p:nvSpPr>
          <p:cNvPr id="29" name="Freeform: Shape 21">
            <a:extLst>
              <a:ext uri="{FF2B5EF4-FFF2-40B4-BE49-F238E27FC236}">
                <a16:creationId xmlns:a16="http://schemas.microsoft.com/office/drawing/2014/main" id="{047EBEFD-6CDE-409D-B2E7-AA24209548FD}"/>
              </a:ext>
            </a:extLst>
          </p:cNvPr>
          <p:cNvSpPr/>
          <p:nvPr/>
        </p:nvSpPr>
        <p:spPr>
          <a:xfrm flipH="1" flipV="1">
            <a:off x="7030898" y="4915306"/>
            <a:ext cx="2477287" cy="966257"/>
          </a:xfrm>
          <a:custGeom>
            <a:avLst/>
            <a:gdLst>
              <a:gd name="connsiteX0" fmla="*/ 2979688 w 3701583"/>
              <a:gd name="connsiteY0" fmla="*/ 0 h 1443790"/>
              <a:gd name="connsiteX1" fmla="*/ 3701583 w 3701583"/>
              <a:gd name="connsiteY1" fmla="*/ 721895 h 1443790"/>
              <a:gd name="connsiteX2" fmla="*/ 2979688 w 3701583"/>
              <a:gd name="connsiteY2" fmla="*/ 1443790 h 1443790"/>
              <a:gd name="connsiteX3" fmla="*/ 2979688 w 3701583"/>
              <a:gd name="connsiteY3" fmla="*/ 1277494 h 1443790"/>
              <a:gd name="connsiteX4" fmla="*/ 3535287 w 3701583"/>
              <a:gd name="connsiteY4" fmla="*/ 721895 h 1443790"/>
              <a:gd name="connsiteX5" fmla="*/ 2979688 w 3701583"/>
              <a:gd name="connsiteY5" fmla="*/ 166296 h 1443790"/>
              <a:gd name="connsiteX6" fmla="*/ 2424089 w 3701583"/>
              <a:gd name="connsiteY6" fmla="*/ 721895 h 1443790"/>
              <a:gd name="connsiteX7" fmla="*/ 2415941 w 3701583"/>
              <a:gd name="connsiteY7" fmla="*/ 721895 h 1443790"/>
              <a:gd name="connsiteX8" fmla="*/ 2415941 w 3701583"/>
              <a:gd name="connsiteY8" fmla="*/ 729046 h 1443790"/>
              <a:gd name="connsiteX9" fmla="*/ 0 w 3701583"/>
              <a:gd name="connsiteY9" fmla="*/ 729046 h 1443790"/>
              <a:gd name="connsiteX10" fmla="*/ 0 w 3701583"/>
              <a:gd name="connsiteY10" fmla="*/ 584669 h 1443790"/>
              <a:gd name="connsiteX11" fmla="*/ 2271627 w 3701583"/>
              <a:gd name="connsiteY11" fmla="*/ 584669 h 1443790"/>
              <a:gd name="connsiteX12" fmla="*/ 2272460 w 3701583"/>
              <a:gd name="connsiteY12" fmla="*/ 576408 h 1443790"/>
              <a:gd name="connsiteX13" fmla="*/ 2979688 w 3701583"/>
              <a:gd name="connsiteY13" fmla="*/ 0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01583" h="1443790">
                <a:moveTo>
                  <a:pt x="2979688" y="0"/>
                </a:moveTo>
                <a:cubicBezTo>
                  <a:pt x="3378380" y="0"/>
                  <a:pt x="3701583" y="323203"/>
                  <a:pt x="3701583" y="721895"/>
                </a:cubicBezTo>
                <a:cubicBezTo>
                  <a:pt x="3701583" y="1120587"/>
                  <a:pt x="3378380" y="1443790"/>
                  <a:pt x="2979688" y="1443790"/>
                </a:cubicBezTo>
                <a:lnTo>
                  <a:pt x="2979688" y="1277494"/>
                </a:lnTo>
                <a:cubicBezTo>
                  <a:pt x="3286537" y="1277494"/>
                  <a:pt x="3535287" y="1028744"/>
                  <a:pt x="3535287" y="721895"/>
                </a:cubicBezTo>
                <a:cubicBezTo>
                  <a:pt x="3535287" y="415046"/>
                  <a:pt x="3286537" y="166296"/>
                  <a:pt x="2979688" y="166296"/>
                </a:cubicBezTo>
                <a:cubicBezTo>
                  <a:pt x="2672839" y="166296"/>
                  <a:pt x="2424089" y="415046"/>
                  <a:pt x="2424089" y="721895"/>
                </a:cubicBezTo>
                <a:lnTo>
                  <a:pt x="2415941" y="721895"/>
                </a:lnTo>
                <a:lnTo>
                  <a:pt x="2415941" y="729046"/>
                </a:lnTo>
                <a:lnTo>
                  <a:pt x="0" y="729046"/>
                </a:lnTo>
                <a:lnTo>
                  <a:pt x="0" y="584669"/>
                </a:lnTo>
                <a:lnTo>
                  <a:pt x="2271627" y="584669"/>
                </a:lnTo>
                <a:lnTo>
                  <a:pt x="2272460" y="576408"/>
                </a:lnTo>
                <a:cubicBezTo>
                  <a:pt x="2339774" y="247452"/>
                  <a:pt x="2630833" y="0"/>
                  <a:pt x="2979688" y="0"/>
                </a:cubicBezTo>
                <a:close/>
              </a:path>
            </a:pathLst>
          </a:custGeom>
          <a:solidFill>
            <a:srgbClr val="1F8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E5A37E-C6C0-42A8-9AD3-DB9C0698904B}"/>
              </a:ext>
            </a:extLst>
          </p:cNvPr>
          <p:cNvSpPr txBox="1"/>
          <p:nvPr/>
        </p:nvSpPr>
        <p:spPr>
          <a:xfrm>
            <a:off x="457200" y="259883"/>
            <a:ext cx="7935686" cy="99995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YOUR DESIGN</a:t>
            </a:r>
            <a:endParaRPr lang="th-TH" sz="6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88ACD223-0149-42E1-9F98-3C77DFD3C833}"/>
              </a:ext>
            </a:extLst>
          </p:cNvPr>
          <p:cNvGrpSpPr/>
          <p:nvPr/>
        </p:nvGrpSpPr>
        <p:grpSpPr>
          <a:xfrm>
            <a:off x="7152975" y="4174631"/>
            <a:ext cx="734383" cy="734383"/>
            <a:chOff x="7152975" y="4174631"/>
            <a:chExt cx="734383" cy="734383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266044C-2A2D-45EC-BA98-5038D518C701}"/>
                </a:ext>
              </a:extLst>
            </p:cNvPr>
            <p:cNvSpPr/>
            <p:nvPr/>
          </p:nvSpPr>
          <p:spPr>
            <a:xfrm rot="5400000">
              <a:off x="7152975" y="4174631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7" name="Graphic 70" descr="Target">
              <a:extLst>
                <a:ext uri="{FF2B5EF4-FFF2-40B4-BE49-F238E27FC236}">
                  <a16:creationId xmlns:a16="http://schemas.microsoft.com/office/drawing/2014/main" id="{0FAC34A4-4C9B-406D-969C-1FBC2EDDB2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200475" y="4235037"/>
              <a:ext cx="614110" cy="614110"/>
            </a:xfrm>
            <a:prstGeom prst="rect">
              <a:avLst/>
            </a:prstGeom>
          </p:spPr>
        </p:pic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444C5356-2D76-4346-96E7-4C3579F9CCC6}"/>
              </a:ext>
            </a:extLst>
          </p:cNvPr>
          <p:cNvGrpSpPr/>
          <p:nvPr/>
        </p:nvGrpSpPr>
        <p:grpSpPr>
          <a:xfrm>
            <a:off x="6297625" y="4172643"/>
            <a:ext cx="734383" cy="734383"/>
            <a:chOff x="6289158" y="4181110"/>
            <a:chExt cx="734383" cy="734383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6937A618-69B9-4A01-90B3-32555390EE8F}"/>
                </a:ext>
              </a:extLst>
            </p:cNvPr>
            <p:cNvSpPr/>
            <p:nvPr/>
          </p:nvSpPr>
          <p:spPr>
            <a:xfrm rot="5400000">
              <a:off x="6289158" y="4181110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8" name="Graphic 47" descr="Statistics RTL">
              <a:extLst>
                <a:ext uri="{FF2B5EF4-FFF2-40B4-BE49-F238E27FC236}">
                  <a16:creationId xmlns:a16="http://schemas.microsoft.com/office/drawing/2014/main" id="{DF57ECA6-314D-4C51-BB96-27B582BD8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369600" y="4274437"/>
              <a:ext cx="559426" cy="559426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7D2E1E4-8F36-49CC-BAD0-E815775D2FB0}"/>
              </a:ext>
            </a:extLst>
          </p:cNvPr>
          <p:cNvGrpSpPr/>
          <p:nvPr/>
        </p:nvGrpSpPr>
        <p:grpSpPr>
          <a:xfrm>
            <a:off x="6282122" y="3305227"/>
            <a:ext cx="734383" cy="734383"/>
            <a:chOff x="6282122" y="3305227"/>
            <a:chExt cx="734383" cy="734383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5B424FE-E99B-4276-B46E-23EA6B77C474}"/>
                </a:ext>
              </a:extLst>
            </p:cNvPr>
            <p:cNvSpPr/>
            <p:nvPr/>
          </p:nvSpPr>
          <p:spPr>
            <a:xfrm rot="5400000">
              <a:off x="6282122" y="3305227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0" name="Graphic 49" descr="Presentation with bar chart RTL">
              <a:extLst>
                <a:ext uri="{FF2B5EF4-FFF2-40B4-BE49-F238E27FC236}">
                  <a16:creationId xmlns:a16="http://schemas.microsoft.com/office/drawing/2014/main" id="{4129ACD4-1006-4C6A-A164-9D0B8A543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376206" y="3402345"/>
              <a:ext cx="559426" cy="559426"/>
            </a:xfrm>
            <a:prstGeom prst="rect">
              <a:avLst/>
            </a:prstGeom>
          </p:spPr>
        </p:pic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C9D4D3DE-D117-41AB-B5A7-37C4F17A6BE4}"/>
              </a:ext>
            </a:extLst>
          </p:cNvPr>
          <p:cNvGrpSpPr/>
          <p:nvPr/>
        </p:nvGrpSpPr>
        <p:grpSpPr>
          <a:xfrm>
            <a:off x="7144569" y="5031575"/>
            <a:ext cx="734383" cy="734383"/>
            <a:chOff x="7144569" y="5031575"/>
            <a:chExt cx="734383" cy="734383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F2909FD-8B27-410E-A48C-F055700CD950}"/>
                </a:ext>
              </a:extLst>
            </p:cNvPr>
            <p:cNvSpPr/>
            <p:nvPr/>
          </p:nvSpPr>
          <p:spPr>
            <a:xfrm rot="5400000">
              <a:off x="7144569" y="5031575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2" name="Graphic 51" descr="Bullseye">
              <a:extLst>
                <a:ext uri="{FF2B5EF4-FFF2-40B4-BE49-F238E27FC236}">
                  <a16:creationId xmlns:a16="http://schemas.microsoft.com/office/drawing/2014/main" id="{96D07E90-5AE4-4364-BDD0-241A583F71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227817" y="5109314"/>
              <a:ext cx="559426" cy="559426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B8493C7-6083-4E13-90F1-C3F78A24F88B}"/>
              </a:ext>
            </a:extLst>
          </p:cNvPr>
          <p:cNvGrpSpPr/>
          <p:nvPr/>
        </p:nvGrpSpPr>
        <p:grpSpPr>
          <a:xfrm>
            <a:off x="5418305" y="3311706"/>
            <a:ext cx="734383" cy="734383"/>
            <a:chOff x="5418305" y="3311706"/>
            <a:chExt cx="734383" cy="734383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E6D8B7E-03C5-43AC-9FBF-69B4D27B2A13}"/>
                </a:ext>
              </a:extLst>
            </p:cNvPr>
            <p:cNvSpPr/>
            <p:nvPr/>
          </p:nvSpPr>
          <p:spPr>
            <a:xfrm rot="5400000">
              <a:off x="5418305" y="3311706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4" name="Graphic 53" descr="Lightbulb">
              <a:extLst>
                <a:ext uri="{FF2B5EF4-FFF2-40B4-BE49-F238E27FC236}">
                  <a16:creationId xmlns:a16="http://schemas.microsoft.com/office/drawing/2014/main" id="{C3F80ECE-165A-4997-AF2D-66BF76E297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509133" y="3402345"/>
              <a:ext cx="559426" cy="559426"/>
            </a:xfrm>
            <a:prstGeom prst="rect">
              <a:avLst/>
            </a:prstGeom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4764CC1-E894-4815-B5D2-1EC5E515CDC2}"/>
              </a:ext>
            </a:extLst>
          </p:cNvPr>
          <p:cNvGrpSpPr/>
          <p:nvPr/>
        </p:nvGrpSpPr>
        <p:grpSpPr>
          <a:xfrm>
            <a:off x="5418319" y="2452498"/>
            <a:ext cx="734383" cy="734383"/>
            <a:chOff x="5418319" y="2452498"/>
            <a:chExt cx="734383" cy="734383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A302345-89E1-4A5E-988A-AB5645125388}"/>
                </a:ext>
              </a:extLst>
            </p:cNvPr>
            <p:cNvSpPr/>
            <p:nvPr/>
          </p:nvSpPr>
          <p:spPr>
            <a:xfrm rot="5400000">
              <a:off x="5418319" y="2452498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6" name="Graphic 55" descr="Single gear">
              <a:extLst>
                <a:ext uri="{FF2B5EF4-FFF2-40B4-BE49-F238E27FC236}">
                  <a16:creationId xmlns:a16="http://schemas.microsoft.com/office/drawing/2014/main" id="{1C43728B-47CE-4E52-AB1F-9AB0C0EE6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509133" y="2542779"/>
              <a:ext cx="559426" cy="559426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F2217FB-9A7F-4468-9861-93253FCED601}"/>
              </a:ext>
            </a:extLst>
          </p:cNvPr>
          <p:cNvGrpSpPr/>
          <p:nvPr/>
        </p:nvGrpSpPr>
        <p:grpSpPr>
          <a:xfrm>
            <a:off x="4554502" y="2458977"/>
            <a:ext cx="734383" cy="734383"/>
            <a:chOff x="4554502" y="2458977"/>
            <a:chExt cx="734383" cy="734383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7DBD638-7954-4BB3-9999-2C671BB3FEF4}"/>
                </a:ext>
              </a:extLst>
            </p:cNvPr>
            <p:cNvSpPr/>
            <p:nvPr/>
          </p:nvSpPr>
          <p:spPr>
            <a:xfrm rot="5400000">
              <a:off x="4554502" y="2458977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8" name="Graphic 57" descr="Database">
              <a:extLst>
                <a:ext uri="{FF2B5EF4-FFF2-40B4-BE49-F238E27FC236}">
                  <a16:creationId xmlns:a16="http://schemas.microsoft.com/office/drawing/2014/main" id="{33CD99A7-A40A-4F6E-93B6-8B0DFB1EE9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4654629" y="2560079"/>
              <a:ext cx="559426" cy="559426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FCBBD15-9217-46C1-90C8-AFB4211B9E59}"/>
              </a:ext>
            </a:extLst>
          </p:cNvPr>
          <p:cNvGrpSpPr/>
          <p:nvPr/>
        </p:nvGrpSpPr>
        <p:grpSpPr>
          <a:xfrm>
            <a:off x="4567151" y="1591288"/>
            <a:ext cx="734383" cy="734383"/>
            <a:chOff x="4567151" y="1591288"/>
            <a:chExt cx="734383" cy="734383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CFC25CD-6895-4AD4-A899-92DAD6E3DB25}"/>
                </a:ext>
              </a:extLst>
            </p:cNvPr>
            <p:cNvSpPr/>
            <p:nvPr/>
          </p:nvSpPr>
          <p:spPr>
            <a:xfrm rot="5400000">
              <a:off x="4567151" y="1591288"/>
              <a:ext cx="734383" cy="734383"/>
            </a:xfrm>
            <a:prstGeom prst="ellipse">
              <a:avLst/>
            </a:prstGeom>
            <a:gradFill flip="none" rotWithShape="1">
              <a:gsLst>
                <a:gs pos="20000">
                  <a:schemeClr val="bg1"/>
                </a:gs>
                <a:gs pos="88000">
                  <a:schemeClr val="bg1">
                    <a:lumMod val="9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0" name="Graphic 59" descr="Research">
              <a:extLst>
                <a:ext uri="{FF2B5EF4-FFF2-40B4-BE49-F238E27FC236}">
                  <a16:creationId xmlns:a16="http://schemas.microsoft.com/office/drawing/2014/main" id="{1942CCF7-82C4-49F5-952F-EBE80AF34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4654629" y="1651655"/>
              <a:ext cx="559426" cy="5594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114976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5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 Fah kwang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Anusorn Inthachet</dc:creator>
  <cp:lastModifiedBy>Anusorn Inthachet</cp:lastModifiedBy>
  <cp:revision>192</cp:revision>
  <dcterms:created xsi:type="dcterms:W3CDTF">2020-01-25T01:29:36Z</dcterms:created>
  <dcterms:modified xsi:type="dcterms:W3CDTF">2020-02-05T10:40:56Z</dcterms:modified>
</cp:coreProperties>
</file>