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620" r:id="rId2"/>
    <p:sldId id="6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AFB6"/>
    <a:srgbClr val="FCB414"/>
    <a:srgbClr val="CB1B4A"/>
    <a:srgbClr val="9679A8"/>
    <a:srgbClr val="3F4AA4"/>
    <a:srgbClr val="AEC861"/>
    <a:srgbClr val="09D483"/>
    <a:srgbClr val="4AAEC0"/>
    <a:srgbClr val="018AD7"/>
    <a:srgbClr val="F03F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39" autoAdjust="0"/>
    <p:restoredTop sz="94660"/>
  </p:normalViewPr>
  <p:slideViewPr>
    <p:cSldViewPr snapToGrid="0">
      <p:cViewPr varScale="1">
        <p:scale>
          <a:sx n="63" d="100"/>
          <a:sy n="63" d="100"/>
        </p:scale>
        <p:origin x="600" y="6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200E09-D914-49F3-8C8A-9375AA4C7B81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E102E-7FCC-4DAA-8B42-FB5242F40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669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0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793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40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30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966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241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540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3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560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245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97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101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69C63-1809-4176-BD2B-7F7AA5DF1157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066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3" indent="-228603" algn="l" defTabSz="91441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4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0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6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7A6F26C-0481-4A00-ACD5-CC409EBD6B6A}"/>
              </a:ext>
            </a:extLst>
          </p:cNvPr>
          <p:cNvSpPr/>
          <p:nvPr/>
        </p:nvSpPr>
        <p:spPr>
          <a:xfrm>
            <a:off x="0" y="4368800"/>
            <a:ext cx="2441448" cy="2509520"/>
          </a:xfrm>
          <a:prstGeom prst="rect">
            <a:avLst/>
          </a:prstGeom>
          <a:solidFill>
            <a:srgbClr val="CB1B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10">
            <a:extLst>
              <a:ext uri="{FF2B5EF4-FFF2-40B4-BE49-F238E27FC236}">
                <a16:creationId xmlns:a16="http://schemas.microsoft.com/office/drawing/2014/main" id="{11DC4119-9E17-435C-B6DE-03051DA17549}"/>
              </a:ext>
            </a:extLst>
          </p:cNvPr>
          <p:cNvSpPr/>
          <p:nvPr/>
        </p:nvSpPr>
        <p:spPr>
          <a:xfrm>
            <a:off x="65097" y="4420346"/>
            <a:ext cx="2311255" cy="2393950"/>
          </a:xfrm>
          <a:prstGeom prst="roundRect">
            <a:avLst>
              <a:gd name="adj" fmla="val 10110"/>
            </a:avLst>
          </a:prstGeom>
          <a:gradFill flip="none" rotWithShape="0">
            <a:gsLst>
              <a:gs pos="83000">
                <a:srgbClr val="F7F7F7">
                  <a:alpha val="19000"/>
                  <a:lumMod val="100000"/>
                </a:srgbClr>
              </a:gs>
              <a:gs pos="100000">
                <a:schemeClr val="bg1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>
                    <a:lumMod val="85000"/>
                  </a:schemeClr>
                </a:solidFill>
              </a:ln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AAC4550-0249-4BB6-BAAE-7B123CC653B7}"/>
              </a:ext>
            </a:extLst>
          </p:cNvPr>
          <p:cNvSpPr/>
          <p:nvPr/>
        </p:nvSpPr>
        <p:spPr>
          <a:xfrm>
            <a:off x="2438400" y="4368800"/>
            <a:ext cx="2441448" cy="2509520"/>
          </a:xfrm>
          <a:prstGeom prst="rect">
            <a:avLst/>
          </a:prstGeom>
          <a:solidFill>
            <a:srgbClr val="FCB4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3F827FE-275B-4FFB-99EE-AB3F5A457933}"/>
              </a:ext>
            </a:extLst>
          </p:cNvPr>
          <p:cNvSpPr/>
          <p:nvPr/>
        </p:nvSpPr>
        <p:spPr>
          <a:xfrm>
            <a:off x="4876800" y="4368800"/>
            <a:ext cx="2441448" cy="2509520"/>
          </a:xfrm>
          <a:prstGeom prst="rect">
            <a:avLst/>
          </a:prstGeom>
          <a:solidFill>
            <a:srgbClr val="007A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62F2D1-95F5-4ABA-B1A8-1FFBBD7F44C8}"/>
              </a:ext>
            </a:extLst>
          </p:cNvPr>
          <p:cNvSpPr/>
          <p:nvPr/>
        </p:nvSpPr>
        <p:spPr>
          <a:xfrm>
            <a:off x="7315200" y="4368800"/>
            <a:ext cx="2441448" cy="2509520"/>
          </a:xfrm>
          <a:prstGeom prst="rect">
            <a:avLst/>
          </a:prstGeom>
          <a:solidFill>
            <a:srgbClr val="42AF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C6A05FD-EB80-446C-B204-12EA02A1B523}"/>
              </a:ext>
            </a:extLst>
          </p:cNvPr>
          <p:cNvSpPr/>
          <p:nvPr/>
        </p:nvSpPr>
        <p:spPr>
          <a:xfrm>
            <a:off x="9753600" y="4368800"/>
            <a:ext cx="2441448" cy="2509520"/>
          </a:xfrm>
          <a:prstGeom prst="rect">
            <a:avLst/>
          </a:prstGeom>
          <a:solidFill>
            <a:srgbClr val="074D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DC550B2-DA3D-451F-9C7B-576C5D4C06F4}"/>
              </a:ext>
            </a:extLst>
          </p:cNvPr>
          <p:cNvSpPr/>
          <p:nvPr/>
        </p:nvSpPr>
        <p:spPr>
          <a:xfrm>
            <a:off x="0" y="0"/>
            <a:ext cx="12192000" cy="4368800"/>
          </a:xfrm>
          <a:prstGeom prst="rect">
            <a:avLst/>
          </a:prstGeom>
          <a:solidFill>
            <a:srgbClr val="282F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8CB20F5-9EA8-42C5-92EF-1350CA13F904}"/>
              </a:ext>
            </a:extLst>
          </p:cNvPr>
          <p:cNvSpPr/>
          <p:nvPr/>
        </p:nvSpPr>
        <p:spPr>
          <a:xfrm>
            <a:off x="5410200" y="-19050"/>
            <a:ext cx="274320" cy="278932"/>
          </a:xfrm>
          <a:prstGeom prst="rect">
            <a:avLst/>
          </a:prstGeom>
          <a:solidFill>
            <a:srgbClr val="CB1B4A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2C59B0E-41E5-45EB-AE56-66CF08D98133}"/>
              </a:ext>
            </a:extLst>
          </p:cNvPr>
          <p:cNvSpPr/>
          <p:nvPr/>
        </p:nvSpPr>
        <p:spPr>
          <a:xfrm>
            <a:off x="5684520" y="-19050"/>
            <a:ext cx="274320" cy="278932"/>
          </a:xfrm>
          <a:prstGeom prst="rect">
            <a:avLst/>
          </a:prstGeom>
          <a:solidFill>
            <a:srgbClr val="FCB414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91B89C0-1C21-43F1-B112-D9F7EABC74FB}"/>
              </a:ext>
            </a:extLst>
          </p:cNvPr>
          <p:cNvSpPr/>
          <p:nvPr/>
        </p:nvSpPr>
        <p:spPr>
          <a:xfrm>
            <a:off x="5958840" y="-19050"/>
            <a:ext cx="274320" cy="278932"/>
          </a:xfrm>
          <a:prstGeom prst="rect">
            <a:avLst/>
          </a:prstGeom>
          <a:solidFill>
            <a:srgbClr val="007A7D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4A4E98C-0E8D-4753-B2CC-63493BC72CC8}"/>
              </a:ext>
            </a:extLst>
          </p:cNvPr>
          <p:cNvSpPr/>
          <p:nvPr/>
        </p:nvSpPr>
        <p:spPr>
          <a:xfrm>
            <a:off x="6233160" y="-19050"/>
            <a:ext cx="274320" cy="278932"/>
          </a:xfrm>
          <a:prstGeom prst="rect">
            <a:avLst/>
          </a:prstGeom>
          <a:solidFill>
            <a:srgbClr val="42AFB6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D043518-B309-421E-923F-F8DDD5B474D5}"/>
              </a:ext>
            </a:extLst>
          </p:cNvPr>
          <p:cNvSpPr/>
          <p:nvPr/>
        </p:nvSpPr>
        <p:spPr>
          <a:xfrm>
            <a:off x="6507480" y="-19050"/>
            <a:ext cx="274320" cy="278932"/>
          </a:xfrm>
          <a:prstGeom prst="rect">
            <a:avLst/>
          </a:prstGeom>
          <a:solidFill>
            <a:srgbClr val="074D67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 descr="A picture containing sitting, drawing, stop&#10;&#10;Description automatically generated">
            <a:extLst>
              <a:ext uri="{FF2B5EF4-FFF2-40B4-BE49-F238E27FC236}">
                <a16:creationId xmlns:a16="http://schemas.microsoft.com/office/drawing/2014/main" id="{9C5534F2-D835-4586-8033-E065E9C611F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492"/>
          <a:stretch/>
        </p:blipFill>
        <p:spPr>
          <a:xfrm>
            <a:off x="10810240" y="6512521"/>
            <a:ext cx="1436784" cy="355639"/>
          </a:xfrm>
          <a:prstGeom prst="rect">
            <a:avLst/>
          </a:prstGeom>
        </p:spPr>
      </p:pic>
      <p:pic>
        <p:nvPicPr>
          <p:cNvPr id="23" name="Graphic 22" descr="Lightbulb">
            <a:extLst>
              <a:ext uri="{FF2B5EF4-FFF2-40B4-BE49-F238E27FC236}">
                <a16:creationId xmlns:a16="http://schemas.microsoft.com/office/drawing/2014/main" id="{6CD5E15B-B76E-4E6A-9C7A-C234BB791F6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8481" y="4611692"/>
            <a:ext cx="1544486" cy="1544486"/>
          </a:xfrm>
          <a:prstGeom prst="rect">
            <a:avLst/>
          </a:prstGeom>
        </p:spPr>
      </p:pic>
      <p:pic>
        <p:nvPicPr>
          <p:cNvPr id="24" name="Graphic 23" descr="Bullseye">
            <a:extLst>
              <a:ext uri="{FF2B5EF4-FFF2-40B4-BE49-F238E27FC236}">
                <a16:creationId xmlns:a16="http://schemas.microsoft.com/office/drawing/2014/main" id="{FAFC751A-2C28-4714-8D5E-5792CB7CA27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202081" y="4611692"/>
            <a:ext cx="1544486" cy="1544486"/>
          </a:xfrm>
          <a:prstGeom prst="rect">
            <a:avLst/>
          </a:prstGeom>
        </p:spPr>
      </p:pic>
      <p:pic>
        <p:nvPicPr>
          <p:cNvPr id="25" name="Graphic 24" descr="Gears">
            <a:extLst>
              <a:ext uri="{FF2B5EF4-FFF2-40B4-BE49-F238E27FC236}">
                <a16:creationId xmlns:a16="http://schemas.microsoft.com/office/drawing/2014/main" id="{3DEB5976-2F70-49C0-AA52-2C989D79D9F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886881" y="4611692"/>
            <a:ext cx="1544486" cy="1544486"/>
          </a:xfrm>
          <a:prstGeom prst="rect">
            <a:avLst/>
          </a:prstGeom>
        </p:spPr>
      </p:pic>
      <p:pic>
        <p:nvPicPr>
          <p:cNvPr id="27" name="Graphic 26" descr="Research">
            <a:extLst>
              <a:ext uri="{FF2B5EF4-FFF2-40B4-BE49-F238E27FC236}">
                <a16:creationId xmlns:a16="http://schemas.microsoft.com/office/drawing/2014/main" id="{28EF3DF9-5BCB-48D4-A5BC-03BB0FDD532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325281" y="4611692"/>
            <a:ext cx="1544486" cy="1544486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3E20A836-0230-464E-BE2F-06B952C0567A}"/>
              </a:ext>
            </a:extLst>
          </p:cNvPr>
          <p:cNvSpPr txBox="1"/>
          <p:nvPr/>
        </p:nvSpPr>
        <p:spPr>
          <a:xfrm>
            <a:off x="291079" y="6117767"/>
            <a:ext cx="1859290" cy="564347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+mj-lt"/>
              </a:rPr>
              <a:t>IDEA</a:t>
            </a:r>
            <a:endParaRPr lang="th-TH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A1B7939-A956-4FC1-B742-EEA654C54258}"/>
              </a:ext>
            </a:extLst>
          </p:cNvPr>
          <p:cNvSpPr txBox="1"/>
          <p:nvPr/>
        </p:nvSpPr>
        <p:spPr>
          <a:xfrm>
            <a:off x="2726431" y="6117767"/>
            <a:ext cx="1859290" cy="564347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+mj-lt"/>
              </a:rPr>
              <a:t>SERVICE</a:t>
            </a:r>
            <a:endParaRPr lang="th-TH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DA65921-0B4D-4C07-91F3-4F8506B1F85B}"/>
              </a:ext>
            </a:extLst>
          </p:cNvPr>
          <p:cNvSpPr txBox="1"/>
          <p:nvPr/>
        </p:nvSpPr>
        <p:spPr>
          <a:xfrm>
            <a:off x="5161783" y="6117767"/>
            <a:ext cx="1859290" cy="564347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+mj-lt"/>
              </a:rPr>
              <a:t>ANALYSIS</a:t>
            </a:r>
            <a:endParaRPr lang="th-TH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C115481-F68D-414F-A03C-93CF59F34015}"/>
              </a:ext>
            </a:extLst>
          </p:cNvPr>
          <p:cNvSpPr txBox="1"/>
          <p:nvPr/>
        </p:nvSpPr>
        <p:spPr>
          <a:xfrm>
            <a:off x="7606279" y="6117767"/>
            <a:ext cx="1859290" cy="564347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+mj-lt"/>
              </a:rPr>
              <a:t>COMMUNITY</a:t>
            </a:r>
            <a:endParaRPr lang="th-TH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C9B459A-0EAE-40AC-BD34-C51395C8197B}"/>
              </a:ext>
            </a:extLst>
          </p:cNvPr>
          <p:cNvSpPr txBox="1"/>
          <p:nvPr/>
        </p:nvSpPr>
        <p:spPr>
          <a:xfrm>
            <a:off x="10032487" y="6117767"/>
            <a:ext cx="1859290" cy="564347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+mj-lt"/>
              </a:rPr>
              <a:t>GOAL</a:t>
            </a:r>
            <a:endParaRPr lang="th-TH" sz="2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" name="Graphic 3" descr="Group brainstorm">
            <a:extLst>
              <a:ext uri="{FF2B5EF4-FFF2-40B4-BE49-F238E27FC236}">
                <a16:creationId xmlns:a16="http://schemas.microsoft.com/office/drawing/2014/main" id="{E4D2274D-786C-4CCD-9956-126F0D4C4E19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840322" y="4688332"/>
            <a:ext cx="1391205" cy="1391205"/>
          </a:xfrm>
          <a:prstGeom prst="rect">
            <a:avLst/>
          </a:prstGeom>
        </p:spPr>
      </p:pic>
      <p:sp>
        <p:nvSpPr>
          <p:cNvPr id="35" name="Rounded Rectangle 10">
            <a:extLst>
              <a:ext uri="{FF2B5EF4-FFF2-40B4-BE49-F238E27FC236}">
                <a16:creationId xmlns:a16="http://schemas.microsoft.com/office/drawing/2014/main" id="{CC0CCC41-EE73-4560-813B-B5B8C8F1DCEB}"/>
              </a:ext>
            </a:extLst>
          </p:cNvPr>
          <p:cNvSpPr/>
          <p:nvPr/>
        </p:nvSpPr>
        <p:spPr>
          <a:xfrm>
            <a:off x="2500118" y="4420346"/>
            <a:ext cx="2311255" cy="2393950"/>
          </a:xfrm>
          <a:prstGeom prst="roundRect">
            <a:avLst>
              <a:gd name="adj" fmla="val 10110"/>
            </a:avLst>
          </a:prstGeom>
          <a:gradFill flip="none" rotWithShape="0">
            <a:gsLst>
              <a:gs pos="83000">
                <a:srgbClr val="F7F7F7">
                  <a:alpha val="19000"/>
                  <a:lumMod val="100000"/>
                </a:srgbClr>
              </a:gs>
              <a:gs pos="100000">
                <a:schemeClr val="bg1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>
                    <a:lumMod val="85000"/>
                  </a:schemeClr>
                </a:solidFill>
              </a:ln>
            </a:endParaRPr>
          </a:p>
        </p:txBody>
      </p:sp>
      <p:sp>
        <p:nvSpPr>
          <p:cNvPr id="36" name="Rounded Rectangle 10">
            <a:extLst>
              <a:ext uri="{FF2B5EF4-FFF2-40B4-BE49-F238E27FC236}">
                <a16:creationId xmlns:a16="http://schemas.microsoft.com/office/drawing/2014/main" id="{9E18323F-0BE7-4CF2-A406-507A80AF9EE2}"/>
              </a:ext>
            </a:extLst>
          </p:cNvPr>
          <p:cNvSpPr/>
          <p:nvPr/>
        </p:nvSpPr>
        <p:spPr>
          <a:xfrm>
            <a:off x="4935139" y="4420346"/>
            <a:ext cx="2311255" cy="2393950"/>
          </a:xfrm>
          <a:prstGeom prst="roundRect">
            <a:avLst>
              <a:gd name="adj" fmla="val 10110"/>
            </a:avLst>
          </a:prstGeom>
          <a:gradFill flip="none" rotWithShape="0">
            <a:gsLst>
              <a:gs pos="83000">
                <a:srgbClr val="F7F7F7">
                  <a:alpha val="19000"/>
                  <a:lumMod val="100000"/>
                </a:srgbClr>
              </a:gs>
              <a:gs pos="100000">
                <a:schemeClr val="bg1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>
                    <a:lumMod val="85000"/>
                  </a:schemeClr>
                </a:solidFill>
              </a:ln>
            </a:endParaRPr>
          </a:p>
        </p:txBody>
      </p:sp>
      <p:sp>
        <p:nvSpPr>
          <p:cNvPr id="37" name="Rounded Rectangle 10">
            <a:extLst>
              <a:ext uri="{FF2B5EF4-FFF2-40B4-BE49-F238E27FC236}">
                <a16:creationId xmlns:a16="http://schemas.microsoft.com/office/drawing/2014/main" id="{8AF3A4F2-A10E-4180-BD31-60361A1F3C90}"/>
              </a:ext>
            </a:extLst>
          </p:cNvPr>
          <p:cNvSpPr/>
          <p:nvPr/>
        </p:nvSpPr>
        <p:spPr>
          <a:xfrm>
            <a:off x="7380320" y="4420346"/>
            <a:ext cx="2311255" cy="2393950"/>
          </a:xfrm>
          <a:prstGeom prst="roundRect">
            <a:avLst>
              <a:gd name="adj" fmla="val 10110"/>
            </a:avLst>
          </a:prstGeom>
          <a:gradFill flip="none" rotWithShape="0">
            <a:gsLst>
              <a:gs pos="83000">
                <a:srgbClr val="F7F7F7">
                  <a:alpha val="19000"/>
                  <a:lumMod val="100000"/>
                </a:srgbClr>
              </a:gs>
              <a:gs pos="100000">
                <a:schemeClr val="bg1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>
                    <a:lumMod val="85000"/>
                  </a:schemeClr>
                </a:solidFill>
              </a:ln>
            </a:endParaRPr>
          </a:p>
        </p:txBody>
      </p:sp>
      <p:sp>
        <p:nvSpPr>
          <p:cNvPr id="38" name="Rounded Rectangle 10">
            <a:extLst>
              <a:ext uri="{FF2B5EF4-FFF2-40B4-BE49-F238E27FC236}">
                <a16:creationId xmlns:a16="http://schemas.microsoft.com/office/drawing/2014/main" id="{60900D9B-8662-4BC8-9F86-65EA830B7126}"/>
              </a:ext>
            </a:extLst>
          </p:cNvPr>
          <p:cNvSpPr/>
          <p:nvPr/>
        </p:nvSpPr>
        <p:spPr>
          <a:xfrm>
            <a:off x="9815339" y="4420346"/>
            <a:ext cx="2311255" cy="2393950"/>
          </a:xfrm>
          <a:prstGeom prst="roundRect">
            <a:avLst>
              <a:gd name="adj" fmla="val 10110"/>
            </a:avLst>
          </a:prstGeom>
          <a:gradFill flip="none" rotWithShape="0">
            <a:gsLst>
              <a:gs pos="83000">
                <a:srgbClr val="F7F7F7">
                  <a:alpha val="19000"/>
                  <a:lumMod val="100000"/>
                </a:srgbClr>
              </a:gs>
              <a:gs pos="100000">
                <a:schemeClr val="bg1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>
                    <a:lumMod val="85000"/>
                  </a:schemeClr>
                </a:solidFill>
              </a:ln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51FAF29-21BA-4175-8088-74996A776ACA}"/>
              </a:ext>
            </a:extLst>
          </p:cNvPr>
          <p:cNvSpPr txBox="1"/>
          <p:nvPr/>
        </p:nvSpPr>
        <p:spPr>
          <a:xfrm>
            <a:off x="2164080" y="451228"/>
            <a:ext cx="7863840" cy="999958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4400" b="1" dirty="0">
                <a:solidFill>
                  <a:srgbClr val="CB1B4A"/>
                </a:solidFill>
                <a:latin typeface="+mj-lt"/>
              </a:rPr>
              <a:t>I</a:t>
            </a:r>
            <a:r>
              <a:rPr lang="en-US" sz="4400" dirty="0">
                <a:solidFill>
                  <a:schemeClr val="bg1">
                    <a:lumMod val="95000"/>
                  </a:schemeClr>
                </a:solidFill>
                <a:latin typeface="+mj-lt"/>
              </a:rPr>
              <a:t>nfographic by </a:t>
            </a:r>
            <a:r>
              <a:rPr lang="en-US" sz="4400" b="1" dirty="0">
                <a:solidFill>
                  <a:srgbClr val="FCB414"/>
                </a:solidFill>
                <a:latin typeface="+mj-lt"/>
              </a:rPr>
              <a:t>Y</a:t>
            </a:r>
            <a:r>
              <a:rPr lang="en-US" sz="4400" dirty="0">
                <a:solidFill>
                  <a:schemeClr val="bg1">
                    <a:lumMod val="95000"/>
                  </a:schemeClr>
                </a:solidFill>
                <a:latin typeface="+mj-lt"/>
              </a:rPr>
              <a:t>our </a:t>
            </a:r>
            <a:r>
              <a:rPr lang="en-US" sz="4400" b="1" dirty="0">
                <a:solidFill>
                  <a:srgbClr val="42AFB6"/>
                </a:solidFill>
                <a:latin typeface="+mj-lt"/>
              </a:rPr>
              <a:t>S</a:t>
            </a:r>
            <a:r>
              <a:rPr lang="en-US" sz="4400" dirty="0">
                <a:solidFill>
                  <a:schemeClr val="bg1">
                    <a:lumMod val="95000"/>
                  </a:schemeClr>
                </a:solidFill>
                <a:latin typeface="+mj-lt"/>
              </a:rPr>
              <a:t>tyle</a:t>
            </a:r>
            <a:endParaRPr lang="th-TH" sz="4800" dirty="0"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3572802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0B954B86-5943-475E-B5CF-35CC8BCB1FA9}"/>
              </a:ext>
            </a:extLst>
          </p:cNvPr>
          <p:cNvSpPr/>
          <p:nvPr/>
        </p:nvSpPr>
        <p:spPr>
          <a:xfrm>
            <a:off x="0" y="4368800"/>
            <a:ext cx="2441448" cy="2509520"/>
          </a:xfrm>
          <a:prstGeom prst="rect">
            <a:avLst/>
          </a:prstGeom>
          <a:solidFill>
            <a:srgbClr val="2544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A995D71-66FD-4BB8-8434-6053680C8A91}"/>
              </a:ext>
            </a:extLst>
          </p:cNvPr>
          <p:cNvSpPr/>
          <p:nvPr/>
        </p:nvSpPr>
        <p:spPr>
          <a:xfrm>
            <a:off x="2438400" y="4368800"/>
            <a:ext cx="2441448" cy="2509520"/>
          </a:xfrm>
          <a:prstGeom prst="rect">
            <a:avLst/>
          </a:prstGeom>
          <a:solidFill>
            <a:srgbClr val="2999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E0AE025-7F84-4B94-BA73-8671278B9B46}"/>
              </a:ext>
            </a:extLst>
          </p:cNvPr>
          <p:cNvSpPr/>
          <p:nvPr/>
        </p:nvSpPr>
        <p:spPr>
          <a:xfrm>
            <a:off x="4876800" y="4368800"/>
            <a:ext cx="2441448" cy="2509520"/>
          </a:xfrm>
          <a:prstGeom prst="rect">
            <a:avLst/>
          </a:prstGeom>
          <a:solidFill>
            <a:srgbClr val="E3BF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524F1A3-88B2-48C9-B317-1413B5F26700}"/>
              </a:ext>
            </a:extLst>
          </p:cNvPr>
          <p:cNvSpPr/>
          <p:nvPr/>
        </p:nvSpPr>
        <p:spPr>
          <a:xfrm>
            <a:off x="7315200" y="4368800"/>
            <a:ext cx="2441448" cy="2509520"/>
          </a:xfrm>
          <a:prstGeom prst="rect">
            <a:avLst/>
          </a:prstGeom>
          <a:solidFill>
            <a:srgbClr val="ED9E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82E6931-E5A4-448E-9F9A-146167728A53}"/>
              </a:ext>
            </a:extLst>
          </p:cNvPr>
          <p:cNvSpPr/>
          <p:nvPr/>
        </p:nvSpPr>
        <p:spPr>
          <a:xfrm>
            <a:off x="9753600" y="4368800"/>
            <a:ext cx="2441448" cy="2509520"/>
          </a:xfrm>
          <a:prstGeom prst="rect">
            <a:avLst/>
          </a:prstGeom>
          <a:solidFill>
            <a:srgbClr val="E16C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10">
            <a:extLst>
              <a:ext uri="{FF2B5EF4-FFF2-40B4-BE49-F238E27FC236}">
                <a16:creationId xmlns:a16="http://schemas.microsoft.com/office/drawing/2014/main" id="{598998A2-DC4C-4DC7-9D33-6F17960F144D}"/>
              </a:ext>
            </a:extLst>
          </p:cNvPr>
          <p:cNvSpPr/>
          <p:nvPr/>
        </p:nvSpPr>
        <p:spPr>
          <a:xfrm>
            <a:off x="65097" y="4420346"/>
            <a:ext cx="2311255" cy="2393950"/>
          </a:xfrm>
          <a:prstGeom prst="roundRect">
            <a:avLst>
              <a:gd name="adj" fmla="val 10110"/>
            </a:avLst>
          </a:prstGeom>
          <a:gradFill flip="none" rotWithShape="0">
            <a:gsLst>
              <a:gs pos="83000">
                <a:srgbClr val="F7F7F7">
                  <a:alpha val="19000"/>
                  <a:lumMod val="100000"/>
                </a:srgbClr>
              </a:gs>
              <a:gs pos="100000">
                <a:schemeClr val="bg1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>
                    <a:lumMod val="85000"/>
                  </a:schemeClr>
                </a:solidFill>
              </a:ln>
            </a:endParaRPr>
          </a:p>
        </p:txBody>
      </p:sp>
      <p:sp>
        <p:nvSpPr>
          <p:cNvPr id="26" name="Rounded Rectangle 10">
            <a:extLst>
              <a:ext uri="{FF2B5EF4-FFF2-40B4-BE49-F238E27FC236}">
                <a16:creationId xmlns:a16="http://schemas.microsoft.com/office/drawing/2014/main" id="{37908C28-85BC-47DC-8663-CAF1AFAC7AD2}"/>
              </a:ext>
            </a:extLst>
          </p:cNvPr>
          <p:cNvSpPr/>
          <p:nvPr/>
        </p:nvSpPr>
        <p:spPr>
          <a:xfrm>
            <a:off x="2500118" y="4420346"/>
            <a:ext cx="2311255" cy="2393950"/>
          </a:xfrm>
          <a:prstGeom prst="roundRect">
            <a:avLst>
              <a:gd name="adj" fmla="val 10110"/>
            </a:avLst>
          </a:prstGeom>
          <a:gradFill flip="none" rotWithShape="0">
            <a:gsLst>
              <a:gs pos="83000">
                <a:srgbClr val="F7F7F7">
                  <a:alpha val="19000"/>
                  <a:lumMod val="100000"/>
                </a:srgbClr>
              </a:gs>
              <a:gs pos="100000">
                <a:schemeClr val="bg1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>
                    <a:lumMod val="85000"/>
                  </a:schemeClr>
                </a:solidFill>
              </a:ln>
            </a:endParaRPr>
          </a:p>
        </p:txBody>
      </p:sp>
      <p:sp>
        <p:nvSpPr>
          <p:cNvPr id="27" name="Rounded Rectangle 10">
            <a:extLst>
              <a:ext uri="{FF2B5EF4-FFF2-40B4-BE49-F238E27FC236}">
                <a16:creationId xmlns:a16="http://schemas.microsoft.com/office/drawing/2014/main" id="{E19B6D12-FBD2-493A-AD0F-7585E6B82F9F}"/>
              </a:ext>
            </a:extLst>
          </p:cNvPr>
          <p:cNvSpPr/>
          <p:nvPr/>
        </p:nvSpPr>
        <p:spPr>
          <a:xfrm>
            <a:off x="4935139" y="4420346"/>
            <a:ext cx="2311255" cy="2393950"/>
          </a:xfrm>
          <a:prstGeom prst="roundRect">
            <a:avLst>
              <a:gd name="adj" fmla="val 10110"/>
            </a:avLst>
          </a:prstGeom>
          <a:gradFill flip="none" rotWithShape="0">
            <a:gsLst>
              <a:gs pos="83000">
                <a:srgbClr val="F7F7F7">
                  <a:alpha val="19000"/>
                  <a:lumMod val="100000"/>
                </a:srgbClr>
              </a:gs>
              <a:gs pos="100000">
                <a:schemeClr val="bg1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>
                    <a:lumMod val="85000"/>
                  </a:schemeClr>
                </a:solidFill>
              </a:ln>
            </a:endParaRPr>
          </a:p>
        </p:txBody>
      </p:sp>
      <p:sp>
        <p:nvSpPr>
          <p:cNvPr id="28" name="Rounded Rectangle 10">
            <a:extLst>
              <a:ext uri="{FF2B5EF4-FFF2-40B4-BE49-F238E27FC236}">
                <a16:creationId xmlns:a16="http://schemas.microsoft.com/office/drawing/2014/main" id="{E6D67F45-C5A6-43BC-A800-B8451FF23237}"/>
              </a:ext>
            </a:extLst>
          </p:cNvPr>
          <p:cNvSpPr/>
          <p:nvPr/>
        </p:nvSpPr>
        <p:spPr>
          <a:xfrm>
            <a:off x="7380320" y="4420346"/>
            <a:ext cx="2311255" cy="2393950"/>
          </a:xfrm>
          <a:prstGeom prst="roundRect">
            <a:avLst>
              <a:gd name="adj" fmla="val 10110"/>
            </a:avLst>
          </a:prstGeom>
          <a:gradFill flip="none" rotWithShape="0">
            <a:gsLst>
              <a:gs pos="83000">
                <a:srgbClr val="F7F7F7">
                  <a:alpha val="19000"/>
                  <a:lumMod val="100000"/>
                </a:srgbClr>
              </a:gs>
              <a:gs pos="100000">
                <a:schemeClr val="bg1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>
                    <a:lumMod val="85000"/>
                  </a:schemeClr>
                </a:solidFill>
              </a:ln>
            </a:endParaRPr>
          </a:p>
        </p:txBody>
      </p:sp>
      <p:sp>
        <p:nvSpPr>
          <p:cNvPr id="46" name="Rounded Rectangle 10">
            <a:extLst>
              <a:ext uri="{FF2B5EF4-FFF2-40B4-BE49-F238E27FC236}">
                <a16:creationId xmlns:a16="http://schemas.microsoft.com/office/drawing/2014/main" id="{4383A380-3568-4908-AF50-5DAAAC2D9F3A}"/>
              </a:ext>
            </a:extLst>
          </p:cNvPr>
          <p:cNvSpPr/>
          <p:nvPr/>
        </p:nvSpPr>
        <p:spPr>
          <a:xfrm>
            <a:off x="9815339" y="4420346"/>
            <a:ext cx="2311255" cy="2393950"/>
          </a:xfrm>
          <a:prstGeom prst="roundRect">
            <a:avLst>
              <a:gd name="adj" fmla="val 10110"/>
            </a:avLst>
          </a:prstGeom>
          <a:gradFill flip="none" rotWithShape="0">
            <a:gsLst>
              <a:gs pos="83000">
                <a:srgbClr val="F7F7F7">
                  <a:alpha val="19000"/>
                  <a:lumMod val="100000"/>
                </a:srgbClr>
              </a:gs>
              <a:gs pos="100000">
                <a:schemeClr val="bg1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>
                    <a:lumMod val="85000"/>
                  </a:schemeClr>
                </a:solidFill>
              </a:ln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25F6673-9436-4F57-83CC-975D60C13FEF}"/>
              </a:ext>
            </a:extLst>
          </p:cNvPr>
          <p:cNvSpPr/>
          <p:nvPr/>
        </p:nvSpPr>
        <p:spPr>
          <a:xfrm>
            <a:off x="0" y="0"/>
            <a:ext cx="12192000" cy="4368800"/>
          </a:xfrm>
          <a:prstGeom prst="rect">
            <a:avLst/>
          </a:prstGeom>
          <a:solidFill>
            <a:srgbClr val="282F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4" descr="A picture containing sitting, drawing, stop&#10;&#10;Description automatically generated">
            <a:extLst>
              <a:ext uri="{FF2B5EF4-FFF2-40B4-BE49-F238E27FC236}">
                <a16:creationId xmlns:a16="http://schemas.microsoft.com/office/drawing/2014/main" id="{E683FD04-4476-46A8-869E-EB6DD8612AF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492"/>
          <a:stretch/>
        </p:blipFill>
        <p:spPr>
          <a:xfrm>
            <a:off x="10810240" y="6512521"/>
            <a:ext cx="1436784" cy="355639"/>
          </a:xfrm>
          <a:prstGeom prst="rect">
            <a:avLst/>
          </a:prstGeom>
        </p:spPr>
      </p:pic>
      <p:pic>
        <p:nvPicPr>
          <p:cNvPr id="36" name="Graphic 35" descr="Lightbulb">
            <a:extLst>
              <a:ext uri="{FF2B5EF4-FFF2-40B4-BE49-F238E27FC236}">
                <a16:creationId xmlns:a16="http://schemas.microsoft.com/office/drawing/2014/main" id="{68DFCCBD-0FAD-4961-9A62-E1B1AF0F52C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8481" y="4611692"/>
            <a:ext cx="1544486" cy="1544486"/>
          </a:xfrm>
          <a:prstGeom prst="rect">
            <a:avLst/>
          </a:prstGeom>
        </p:spPr>
      </p:pic>
      <p:pic>
        <p:nvPicPr>
          <p:cNvPr id="37" name="Graphic 36" descr="Bullseye">
            <a:extLst>
              <a:ext uri="{FF2B5EF4-FFF2-40B4-BE49-F238E27FC236}">
                <a16:creationId xmlns:a16="http://schemas.microsoft.com/office/drawing/2014/main" id="{49BE616E-A684-494F-B060-43AF5A14BF3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202081" y="4611692"/>
            <a:ext cx="1544486" cy="1544486"/>
          </a:xfrm>
          <a:prstGeom prst="rect">
            <a:avLst/>
          </a:prstGeom>
        </p:spPr>
      </p:pic>
      <p:pic>
        <p:nvPicPr>
          <p:cNvPr id="38" name="Graphic 37" descr="Gears">
            <a:extLst>
              <a:ext uri="{FF2B5EF4-FFF2-40B4-BE49-F238E27FC236}">
                <a16:creationId xmlns:a16="http://schemas.microsoft.com/office/drawing/2014/main" id="{CD458C02-7888-42FA-BC46-5E74A05761B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886881" y="4611692"/>
            <a:ext cx="1544486" cy="1544486"/>
          </a:xfrm>
          <a:prstGeom prst="rect">
            <a:avLst/>
          </a:prstGeom>
        </p:spPr>
      </p:pic>
      <p:pic>
        <p:nvPicPr>
          <p:cNvPr id="39" name="Graphic 38" descr="Research">
            <a:extLst>
              <a:ext uri="{FF2B5EF4-FFF2-40B4-BE49-F238E27FC236}">
                <a16:creationId xmlns:a16="http://schemas.microsoft.com/office/drawing/2014/main" id="{3C85D2DA-181B-495F-A15A-9D38580E23F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325281" y="4611692"/>
            <a:ext cx="1544486" cy="1544486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F6ACECDA-7389-4148-BBF1-C03C79B4BAA3}"/>
              </a:ext>
            </a:extLst>
          </p:cNvPr>
          <p:cNvSpPr txBox="1"/>
          <p:nvPr/>
        </p:nvSpPr>
        <p:spPr>
          <a:xfrm>
            <a:off x="291079" y="6117767"/>
            <a:ext cx="1859290" cy="564347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+mj-lt"/>
              </a:rPr>
              <a:t>IDEA</a:t>
            </a:r>
            <a:endParaRPr lang="th-TH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0745197-E87C-473C-8B15-1C51FEA42F6A}"/>
              </a:ext>
            </a:extLst>
          </p:cNvPr>
          <p:cNvSpPr txBox="1"/>
          <p:nvPr/>
        </p:nvSpPr>
        <p:spPr>
          <a:xfrm>
            <a:off x="2726431" y="6117767"/>
            <a:ext cx="1859290" cy="564347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+mj-lt"/>
              </a:rPr>
              <a:t>SERVICE</a:t>
            </a:r>
            <a:endParaRPr lang="th-TH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B59BC2C-1DDD-40D5-BF21-FF040A7301FF}"/>
              </a:ext>
            </a:extLst>
          </p:cNvPr>
          <p:cNvSpPr txBox="1"/>
          <p:nvPr/>
        </p:nvSpPr>
        <p:spPr>
          <a:xfrm>
            <a:off x="5161783" y="6117767"/>
            <a:ext cx="1859290" cy="564347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+mj-lt"/>
              </a:rPr>
              <a:t>ANALYSIS</a:t>
            </a:r>
            <a:endParaRPr lang="th-TH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AAEA372-DB3C-46E0-B996-8CE67F45BBF8}"/>
              </a:ext>
            </a:extLst>
          </p:cNvPr>
          <p:cNvSpPr txBox="1"/>
          <p:nvPr/>
        </p:nvSpPr>
        <p:spPr>
          <a:xfrm>
            <a:off x="7606279" y="6117767"/>
            <a:ext cx="1859290" cy="564347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+mj-lt"/>
              </a:rPr>
              <a:t>COMMUNITY</a:t>
            </a:r>
            <a:endParaRPr lang="th-TH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0AC640C-B1BF-4887-8EEA-2DA49D79A0E5}"/>
              </a:ext>
            </a:extLst>
          </p:cNvPr>
          <p:cNvSpPr txBox="1"/>
          <p:nvPr/>
        </p:nvSpPr>
        <p:spPr>
          <a:xfrm>
            <a:off x="10032487" y="6117767"/>
            <a:ext cx="1859290" cy="564347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+mj-lt"/>
              </a:rPr>
              <a:t>GOAL</a:t>
            </a:r>
            <a:endParaRPr lang="th-TH" sz="2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5" name="Graphic 44" descr="Group brainstorm">
            <a:extLst>
              <a:ext uri="{FF2B5EF4-FFF2-40B4-BE49-F238E27FC236}">
                <a16:creationId xmlns:a16="http://schemas.microsoft.com/office/drawing/2014/main" id="{F13A5006-A0A6-45FF-8423-49ECDC76C4C1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840322" y="4688332"/>
            <a:ext cx="1391205" cy="139120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8CB20F5-9EA8-42C5-92EF-1350CA13F904}"/>
              </a:ext>
            </a:extLst>
          </p:cNvPr>
          <p:cNvSpPr/>
          <p:nvPr/>
        </p:nvSpPr>
        <p:spPr>
          <a:xfrm>
            <a:off x="5410200" y="-19050"/>
            <a:ext cx="274320" cy="278932"/>
          </a:xfrm>
          <a:prstGeom prst="rect">
            <a:avLst/>
          </a:prstGeom>
          <a:solidFill>
            <a:srgbClr val="25445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2C59B0E-41E5-45EB-AE56-66CF08D98133}"/>
              </a:ext>
            </a:extLst>
          </p:cNvPr>
          <p:cNvSpPr/>
          <p:nvPr/>
        </p:nvSpPr>
        <p:spPr>
          <a:xfrm>
            <a:off x="5684520" y="-19050"/>
            <a:ext cx="274320" cy="278932"/>
          </a:xfrm>
          <a:prstGeom prst="rect">
            <a:avLst/>
          </a:prstGeom>
          <a:solidFill>
            <a:srgbClr val="29998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91B89C0-1C21-43F1-B112-D9F7EABC74FB}"/>
              </a:ext>
            </a:extLst>
          </p:cNvPr>
          <p:cNvSpPr/>
          <p:nvPr/>
        </p:nvSpPr>
        <p:spPr>
          <a:xfrm>
            <a:off x="5958840" y="-19050"/>
            <a:ext cx="274320" cy="278932"/>
          </a:xfrm>
          <a:prstGeom prst="rect">
            <a:avLst/>
          </a:prstGeom>
          <a:solidFill>
            <a:srgbClr val="E3BF67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4A4E98C-0E8D-4753-B2CC-63493BC72CC8}"/>
              </a:ext>
            </a:extLst>
          </p:cNvPr>
          <p:cNvSpPr/>
          <p:nvPr/>
        </p:nvSpPr>
        <p:spPr>
          <a:xfrm>
            <a:off x="6233160" y="-19050"/>
            <a:ext cx="274320" cy="278932"/>
          </a:xfrm>
          <a:prstGeom prst="rect">
            <a:avLst/>
          </a:prstGeom>
          <a:solidFill>
            <a:srgbClr val="ED9E5E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D043518-B309-421E-923F-F8DDD5B474D5}"/>
              </a:ext>
            </a:extLst>
          </p:cNvPr>
          <p:cNvSpPr/>
          <p:nvPr/>
        </p:nvSpPr>
        <p:spPr>
          <a:xfrm>
            <a:off x="6507480" y="-19050"/>
            <a:ext cx="274320" cy="278932"/>
          </a:xfrm>
          <a:prstGeom prst="rect">
            <a:avLst/>
          </a:prstGeom>
          <a:solidFill>
            <a:srgbClr val="E16C4F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B624998-2C79-470A-AAD3-364106033237}"/>
              </a:ext>
            </a:extLst>
          </p:cNvPr>
          <p:cNvSpPr txBox="1"/>
          <p:nvPr/>
        </p:nvSpPr>
        <p:spPr>
          <a:xfrm>
            <a:off x="2164080" y="451228"/>
            <a:ext cx="7863840" cy="999958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4400" b="1" dirty="0">
                <a:solidFill>
                  <a:srgbClr val="CB1B4A"/>
                </a:solidFill>
                <a:latin typeface="+mj-lt"/>
              </a:rPr>
              <a:t>I</a:t>
            </a:r>
            <a:r>
              <a:rPr lang="en-US" sz="4400" dirty="0">
                <a:solidFill>
                  <a:schemeClr val="bg1">
                    <a:lumMod val="95000"/>
                  </a:schemeClr>
                </a:solidFill>
                <a:latin typeface="+mj-lt"/>
              </a:rPr>
              <a:t>nfographic by </a:t>
            </a:r>
            <a:r>
              <a:rPr lang="en-US" sz="4400" b="1" dirty="0">
                <a:solidFill>
                  <a:srgbClr val="FCB414"/>
                </a:solidFill>
                <a:latin typeface="+mj-lt"/>
              </a:rPr>
              <a:t>Y</a:t>
            </a:r>
            <a:r>
              <a:rPr lang="en-US" sz="4400" dirty="0">
                <a:solidFill>
                  <a:schemeClr val="bg1">
                    <a:lumMod val="95000"/>
                  </a:schemeClr>
                </a:solidFill>
                <a:latin typeface="+mj-lt"/>
              </a:rPr>
              <a:t>our </a:t>
            </a:r>
            <a:r>
              <a:rPr lang="en-US" sz="4400" b="1" dirty="0">
                <a:solidFill>
                  <a:srgbClr val="42AFB6"/>
                </a:solidFill>
                <a:latin typeface="+mj-lt"/>
              </a:rPr>
              <a:t>S</a:t>
            </a:r>
            <a:r>
              <a:rPr lang="en-US" sz="4400" dirty="0">
                <a:solidFill>
                  <a:schemeClr val="bg1">
                    <a:lumMod val="95000"/>
                  </a:schemeClr>
                </a:solidFill>
                <a:latin typeface="+mj-lt"/>
              </a:rPr>
              <a:t>tyle</a:t>
            </a:r>
            <a:endParaRPr lang="th-TH" sz="4800" dirty="0"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18537203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1762</TotalTime>
  <Words>18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Anusorn Inthachet</dc:creator>
  <cp:lastModifiedBy>Anusorn Inthachet</cp:lastModifiedBy>
  <cp:revision>202</cp:revision>
  <dcterms:created xsi:type="dcterms:W3CDTF">2020-01-25T01:29:36Z</dcterms:created>
  <dcterms:modified xsi:type="dcterms:W3CDTF">2020-02-06T14:30:11Z</dcterms:modified>
</cp:coreProperties>
</file>