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53" r:id="rId2"/>
    <p:sldId id="65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A05"/>
    <a:srgbClr val="4AAEC0"/>
    <a:srgbClr val="FF9600"/>
    <a:srgbClr val="DC1965"/>
    <a:srgbClr val="9679A8"/>
    <a:srgbClr val="3F4AA4"/>
    <a:srgbClr val="AEC861"/>
    <a:srgbClr val="09D483"/>
    <a:srgbClr val="018AD7"/>
    <a:srgbClr val="F03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9" autoAdjust="0"/>
    <p:restoredTop sz="94660"/>
  </p:normalViewPr>
  <p:slideViewPr>
    <p:cSldViewPr snapToGrid="0">
      <p:cViewPr varScale="1">
        <p:scale>
          <a:sx n="59" d="100"/>
          <a:sy n="59" d="100"/>
        </p:scale>
        <p:origin x="64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0" y="0"/>
            <a:ext cx="4055533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76200" dir="2700000" sx="99000" sy="99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itle 1">
            <a:extLst>
              <a:ext uri="{FF2B5EF4-FFF2-40B4-BE49-F238E27FC236}">
                <a16:creationId xmlns:a16="http://schemas.microsoft.com/office/drawing/2014/main" id="{50346ACF-1263-4743-A54C-65203BF31295}"/>
              </a:ext>
            </a:extLst>
          </p:cNvPr>
          <p:cNvSpPr txBox="1">
            <a:spLocks/>
          </p:cNvSpPr>
          <p:nvPr/>
        </p:nvSpPr>
        <p:spPr>
          <a:xfrm>
            <a:off x="0" y="208331"/>
            <a:ext cx="4055533" cy="586106"/>
          </a:xfrm>
          <a:prstGeom prst="rect">
            <a:avLst/>
          </a:prstGeom>
          <a:noFill/>
          <a:ln w="12700">
            <a:noFill/>
          </a:ln>
        </p:spPr>
        <p:txBody>
          <a:bodyPr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How to create Icon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6050312" y="177011"/>
            <a:ext cx="4368261" cy="58477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b="1" dirty="0">
                <a:gradFill flip="none" rotWithShape="1">
                  <a:gsLst>
                    <a:gs pos="55000">
                      <a:srgbClr val="00B050"/>
                    </a:gs>
                    <a:gs pos="14000">
                      <a:srgbClr val="00B0F0"/>
                    </a:gs>
                    <a:gs pos="34000">
                      <a:srgbClr val="3C5FA1"/>
                    </a:gs>
                    <a:gs pos="92000">
                      <a:srgbClr val="C00000"/>
                    </a:gs>
                    <a:gs pos="77000">
                      <a:srgbClr val="FFC000"/>
                    </a:gs>
                  </a:gsLst>
                  <a:lin ang="10800000" scaled="1"/>
                  <a:tileRect/>
                </a:gradFill>
                <a:latin typeface="TH K2D July8" panose="02000506000000020004" pitchFamily="2" charset="-34"/>
                <a:cs typeface="TH K2D July8" panose="02000506000000020004" pitchFamily="2" charset="-34"/>
              </a:rPr>
              <a:t>Infographic Design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4AA4F977-872F-4B54-895B-0CEBC079EC54}"/>
              </a:ext>
            </a:extLst>
          </p:cNvPr>
          <p:cNvGrpSpPr/>
          <p:nvPr/>
        </p:nvGrpSpPr>
        <p:grpSpPr>
          <a:xfrm>
            <a:off x="7189675" y="-31986"/>
            <a:ext cx="1674496" cy="167898"/>
            <a:chOff x="533889" y="225098"/>
            <a:chExt cx="1674496" cy="167898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A66BC0F8-617B-47DF-813E-EB1FE3B538FC}"/>
                </a:ext>
              </a:extLst>
            </p:cNvPr>
            <p:cNvSpPr/>
            <p:nvPr/>
          </p:nvSpPr>
          <p:spPr>
            <a:xfrm>
              <a:off x="533889" y="225098"/>
              <a:ext cx="322363" cy="167898"/>
            </a:xfrm>
            <a:prstGeom prst="rect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A38F295D-450E-4EDA-9949-C1F6849079FD}"/>
                </a:ext>
              </a:extLst>
            </p:cNvPr>
            <p:cNvSpPr/>
            <p:nvPr/>
          </p:nvSpPr>
          <p:spPr>
            <a:xfrm>
              <a:off x="871922" y="225098"/>
              <a:ext cx="322363" cy="167898"/>
            </a:xfrm>
            <a:prstGeom prst="rect">
              <a:avLst/>
            </a:prstGeom>
            <a:solidFill>
              <a:srgbClr val="DC19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399F015D-AF2A-4C77-BFEA-6736645E72EC}"/>
                </a:ext>
              </a:extLst>
            </p:cNvPr>
            <p:cNvSpPr/>
            <p:nvPr/>
          </p:nvSpPr>
          <p:spPr>
            <a:xfrm>
              <a:off x="1547989" y="225098"/>
              <a:ext cx="322363" cy="167898"/>
            </a:xfrm>
            <a:prstGeom prst="rect">
              <a:avLst/>
            </a:prstGeom>
            <a:solidFill>
              <a:srgbClr val="0BB9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8B27764B-32E1-4C70-A50C-6340F7A3B135}"/>
                </a:ext>
              </a:extLst>
            </p:cNvPr>
            <p:cNvSpPr/>
            <p:nvPr/>
          </p:nvSpPr>
          <p:spPr>
            <a:xfrm>
              <a:off x="1209955" y="225098"/>
              <a:ext cx="322363" cy="167898"/>
            </a:xfrm>
            <a:prstGeom prst="rect">
              <a:avLst/>
            </a:prstGeom>
            <a:solidFill>
              <a:srgbClr val="8D35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8313DA6F-F684-41D8-B45D-4E65C9A401D8}"/>
                </a:ext>
              </a:extLst>
            </p:cNvPr>
            <p:cNvSpPr/>
            <p:nvPr/>
          </p:nvSpPr>
          <p:spPr>
            <a:xfrm>
              <a:off x="1886022" y="225098"/>
              <a:ext cx="322363" cy="167898"/>
            </a:xfrm>
            <a:prstGeom prst="rect">
              <a:avLst/>
            </a:prstGeom>
            <a:solidFill>
              <a:srgbClr val="00A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9D7A0D1-A620-4C7F-9BA6-8E6F6E36A446}"/>
              </a:ext>
            </a:extLst>
          </p:cNvPr>
          <p:cNvGrpSpPr/>
          <p:nvPr/>
        </p:nvGrpSpPr>
        <p:grpSpPr>
          <a:xfrm>
            <a:off x="297663" y="1818230"/>
            <a:ext cx="3460206" cy="3460206"/>
            <a:chOff x="2159725" y="383177"/>
            <a:chExt cx="4885509" cy="4885509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1B1E086-CFB2-432D-99E6-F77083C7557D}"/>
                </a:ext>
              </a:extLst>
            </p:cNvPr>
            <p:cNvSpPr/>
            <p:nvPr/>
          </p:nvSpPr>
          <p:spPr>
            <a:xfrm>
              <a:off x="2159725" y="383177"/>
              <a:ext cx="4885509" cy="4885509"/>
            </a:xfrm>
            <a:prstGeom prst="ellipse">
              <a:avLst/>
            </a:prstGeom>
            <a:solidFill>
              <a:srgbClr val="F0CA05"/>
            </a:solidFill>
            <a:ln>
              <a:noFill/>
            </a:ln>
            <a:effectLst>
              <a:outerShdw blurRad="127000" dist="50800" dir="5400000" algn="ctr" rotWithShape="0">
                <a:srgbClr val="000000">
                  <a:alpha val="9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ardrop 20">
              <a:extLst>
                <a:ext uri="{FF2B5EF4-FFF2-40B4-BE49-F238E27FC236}">
                  <a16:creationId xmlns:a16="http://schemas.microsoft.com/office/drawing/2014/main" id="{09C5AE3D-7A68-4E60-A0A7-D6227E1BC1F1}"/>
                </a:ext>
              </a:extLst>
            </p:cNvPr>
            <p:cNvSpPr/>
            <p:nvPr/>
          </p:nvSpPr>
          <p:spPr>
            <a:xfrm rot="8100000">
              <a:off x="2926034" y="720041"/>
              <a:ext cx="3330766" cy="3330766"/>
            </a:xfrm>
            <a:prstGeom prst="teardrop">
              <a:avLst>
                <a:gd name="adj" fmla="val 118881"/>
              </a:avLst>
            </a:prstGeom>
            <a:solidFill>
              <a:srgbClr val="00A39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1D28007-E4EE-418E-89C6-BEC0AFCD773C}"/>
                </a:ext>
              </a:extLst>
            </p:cNvPr>
            <p:cNvSpPr/>
            <p:nvPr/>
          </p:nvSpPr>
          <p:spPr>
            <a:xfrm>
              <a:off x="3372215" y="1026724"/>
              <a:ext cx="2438400" cy="2438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2FE4CD2-363B-4F76-B837-27578A21792D}"/>
              </a:ext>
            </a:extLst>
          </p:cNvPr>
          <p:cNvGrpSpPr/>
          <p:nvPr/>
        </p:nvGrpSpPr>
        <p:grpSpPr>
          <a:xfrm>
            <a:off x="9140752" y="1818230"/>
            <a:ext cx="2073382" cy="2073382"/>
            <a:chOff x="9293152" y="1065979"/>
            <a:chExt cx="2073382" cy="2073382"/>
          </a:xfrm>
        </p:grpSpPr>
        <p:sp>
          <p:nvSpPr>
            <p:cNvPr id="27" name="Teardrop 26">
              <a:extLst>
                <a:ext uri="{FF2B5EF4-FFF2-40B4-BE49-F238E27FC236}">
                  <a16:creationId xmlns:a16="http://schemas.microsoft.com/office/drawing/2014/main" id="{77530228-2302-47EF-B4E2-5E06C907FE4A}"/>
                </a:ext>
              </a:extLst>
            </p:cNvPr>
            <p:cNvSpPr/>
            <p:nvPr/>
          </p:nvSpPr>
          <p:spPr>
            <a:xfrm rot="8100000">
              <a:off x="9293152" y="1065979"/>
              <a:ext cx="2073382" cy="2073382"/>
            </a:xfrm>
            <a:prstGeom prst="teardrop">
              <a:avLst>
                <a:gd name="adj" fmla="val 144333"/>
              </a:avLst>
            </a:prstGeom>
            <a:solidFill>
              <a:srgbClr val="8D359E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6D43713-5BCF-4133-ADAA-D0F427FDFCFB}"/>
                </a:ext>
              </a:extLst>
            </p:cNvPr>
            <p:cNvSpPr/>
            <p:nvPr/>
          </p:nvSpPr>
          <p:spPr>
            <a:xfrm>
              <a:off x="9730493" y="1435644"/>
              <a:ext cx="1201667" cy="12016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416E8E8-99A5-424C-AEA9-53BC3760ADE6}"/>
              </a:ext>
            </a:extLst>
          </p:cNvPr>
          <p:cNvGrpSpPr/>
          <p:nvPr/>
        </p:nvGrpSpPr>
        <p:grpSpPr>
          <a:xfrm>
            <a:off x="4648664" y="1818230"/>
            <a:ext cx="3601294" cy="4016555"/>
            <a:chOff x="4633149" y="1219200"/>
            <a:chExt cx="3601294" cy="401655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ECF0A7C-B16E-4F5C-8041-C530863EE6EF}"/>
                </a:ext>
              </a:extLst>
            </p:cNvPr>
            <p:cNvSpPr/>
            <p:nvPr/>
          </p:nvSpPr>
          <p:spPr>
            <a:xfrm>
              <a:off x="4633149" y="4290875"/>
              <a:ext cx="3601294" cy="944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softEdge rad="381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F9997D1-71AF-4A95-9A43-2C7BFFBD873E}"/>
                </a:ext>
              </a:extLst>
            </p:cNvPr>
            <p:cNvGrpSpPr/>
            <p:nvPr/>
          </p:nvGrpSpPr>
          <p:grpSpPr>
            <a:xfrm>
              <a:off x="5397342" y="1219200"/>
              <a:ext cx="2073382" cy="2073382"/>
              <a:chOff x="9293152" y="1065979"/>
              <a:chExt cx="2073382" cy="2073382"/>
            </a:xfrm>
            <a:effectLst/>
          </p:grpSpPr>
          <p:sp>
            <p:nvSpPr>
              <p:cNvPr id="29" name="Teardrop 28">
                <a:extLst>
                  <a:ext uri="{FF2B5EF4-FFF2-40B4-BE49-F238E27FC236}">
                    <a16:creationId xmlns:a16="http://schemas.microsoft.com/office/drawing/2014/main" id="{3C7C078B-86E1-4BDB-A6DF-3BBD65BC75C7}"/>
                  </a:ext>
                </a:extLst>
              </p:cNvPr>
              <p:cNvSpPr/>
              <p:nvPr/>
            </p:nvSpPr>
            <p:spPr>
              <a:xfrm rot="8100000">
                <a:off x="9293152" y="1065979"/>
                <a:ext cx="2073382" cy="2073382"/>
              </a:xfrm>
              <a:prstGeom prst="teardrop">
                <a:avLst>
                  <a:gd name="adj" fmla="val 144333"/>
                </a:avLst>
              </a:prstGeom>
              <a:solidFill>
                <a:srgbClr val="DC1965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7A8C81B7-C5E8-4AB6-B62B-4A52BA2C2030}"/>
                  </a:ext>
                </a:extLst>
              </p:cNvPr>
              <p:cNvSpPr/>
              <p:nvPr/>
            </p:nvSpPr>
            <p:spPr>
              <a:xfrm>
                <a:off x="9730493" y="1435644"/>
                <a:ext cx="1201667" cy="120166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31969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0" y="0"/>
            <a:ext cx="4055533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76200" dir="2700000" sx="99000" sy="99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itle 1">
            <a:extLst>
              <a:ext uri="{FF2B5EF4-FFF2-40B4-BE49-F238E27FC236}">
                <a16:creationId xmlns:a16="http://schemas.microsoft.com/office/drawing/2014/main" id="{50346ACF-1263-4743-A54C-65203BF31295}"/>
              </a:ext>
            </a:extLst>
          </p:cNvPr>
          <p:cNvSpPr txBox="1">
            <a:spLocks/>
          </p:cNvSpPr>
          <p:nvPr/>
        </p:nvSpPr>
        <p:spPr>
          <a:xfrm>
            <a:off x="0" y="208331"/>
            <a:ext cx="4055533" cy="586106"/>
          </a:xfrm>
          <a:prstGeom prst="rect">
            <a:avLst/>
          </a:prstGeom>
          <a:noFill/>
          <a:ln w="12700">
            <a:noFill/>
          </a:ln>
        </p:spPr>
        <p:txBody>
          <a:bodyPr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How to create Icon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6050312" y="177011"/>
            <a:ext cx="4368261" cy="58477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b="1" dirty="0">
                <a:gradFill flip="none" rotWithShape="1">
                  <a:gsLst>
                    <a:gs pos="55000">
                      <a:srgbClr val="00B050"/>
                    </a:gs>
                    <a:gs pos="14000">
                      <a:srgbClr val="00B0F0"/>
                    </a:gs>
                    <a:gs pos="34000">
                      <a:srgbClr val="3C5FA1"/>
                    </a:gs>
                    <a:gs pos="92000">
                      <a:srgbClr val="C00000"/>
                    </a:gs>
                    <a:gs pos="77000">
                      <a:srgbClr val="FFC000"/>
                    </a:gs>
                  </a:gsLst>
                  <a:lin ang="10800000" scaled="1"/>
                  <a:tileRect/>
                </a:gradFill>
                <a:latin typeface="TH K2D July8" panose="02000506000000020004" pitchFamily="2" charset="-34"/>
                <a:cs typeface="TH K2D July8" panose="02000506000000020004" pitchFamily="2" charset="-34"/>
              </a:rPr>
              <a:t>Infographic Design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4AA4F977-872F-4B54-895B-0CEBC079EC54}"/>
              </a:ext>
            </a:extLst>
          </p:cNvPr>
          <p:cNvGrpSpPr/>
          <p:nvPr/>
        </p:nvGrpSpPr>
        <p:grpSpPr>
          <a:xfrm>
            <a:off x="7189675" y="-31986"/>
            <a:ext cx="1674496" cy="167898"/>
            <a:chOff x="533889" y="225098"/>
            <a:chExt cx="1674496" cy="167898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A66BC0F8-617B-47DF-813E-EB1FE3B538FC}"/>
                </a:ext>
              </a:extLst>
            </p:cNvPr>
            <p:cNvSpPr/>
            <p:nvPr/>
          </p:nvSpPr>
          <p:spPr>
            <a:xfrm>
              <a:off x="533889" y="225098"/>
              <a:ext cx="322363" cy="167898"/>
            </a:xfrm>
            <a:prstGeom prst="rect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A38F295D-450E-4EDA-9949-C1F6849079FD}"/>
                </a:ext>
              </a:extLst>
            </p:cNvPr>
            <p:cNvSpPr/>
            <p:nvPr/>
          </p:nvSpPr>
          <p:spPr>
            <a:xfrm>
              <a:off x="871922" y="225098"/>
              <a:ext cx="322363" cy="167898"/>
            </a:xfrm>
            <a:prstGeom prst="rect">
              <a:avLst/>
            </a:prstGeom>
            <a:solidFill>
              <a:srgbClr val="DC19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399F015D-AF2A-4C77-BFEA-6736645E72EC}"/>
                </a:ext>
              </a:extLst>
            </p:cNvPr>
            <p:cNvSpPr/>
            <p:nvPr/>
          </p:nvSpPr>
          <p:spPr>
            <a:xfrm>
              <a:off x="1547989" y="225098"/>
              <a:ext cx="322363" cy="167898"/>
            </a:xfrm>
            <a:prstGeom prst="rect">
              <a:avLst/>
            </a:prstGeom>
            <a:solidFill>
              <a:srgbClr val="0BB9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8B27764B-32E1-4C70-A50C-6340F7A3B135}"/>
                </a:ext>
              </a:extLst>
            </p:cNvPr>
            <p:cNvSpPr/>
            <p:nvPr/>
          </p:nvSpPr>
          <p:spPr>
            <a:xfrm>
              <a:off x="1209955" y="225098"/>
              <a:ext cx="322363" cy="167898"/>
            </a:xfrm>
            <a:prstGeom prst="rect">
              <a:avLst/>
            </a:prstGeom>
            <a:solidFill>
              <a:srgbClr val="8D35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8313DA6F-F684-41D8-B45D-4E65C9A401D8}"/>
                </a:ext>
              </a:extLst>
            </p:cNvPr>
            <p:cNvSpPr/>
            <p:nvPr/>
          </p:nvSpPr>
          <p:spPr>
            <a:xfrm>
              <a:off x="1886022" y="225098"/>
              <a:ext cx="322363" cy="167898"/>
            </a:xfrm>
            <a:prstGeom prst="rect">
              <a:avLst/>
            </a:prstGeom>
            <a:solidFill>
              <a:srgbClr val="00A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9D7A0D1-A620-4C7F-9BA6-8E6F6E36A446}"/>
              </a:ext>
            </a:extLst>
          </p:cNvPr>
          <p:cNvGrpSpPr/>
          <p:nvPr/>
        </p:nvGrpSpPr>
        <p:grpSpPr>
          <a:xfrm>
            <a:off x="297663" y="1818230"/>
            <a:ext cx="3460206" cy="3460206"/>
            <a:chOff x="2159725" y="383177"/>
            <a:chExt cx="4885509" cy="4885509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1B1E086-CFB2-432D-99E6-F77083C7557D}"/>
                </a:ext>
              </a:extLst>
            </p:cNvPr>
            <p:cNvSpPr/>
            <p:nvPr/>
          </p:nvSpPr>
          <p:spPr>
            <a:xfrm>
              <a:off x="2159725" y="383177"/>
              <a:ext cx="4885509" cy="4885509"/>
            </a:xfrm>
            <a:prstGeom prst="ellipse">
              <a:avLst/>
            </a:prstGeom>
            <a:solidFill>
              <a:srgbClr val="4AAEC0"/>
            </a:solidFill>
            <a:ln>
              <a:noFill/>
            </a:ln>
            <a:effectLst>
              <a:outerShdw blurRad="127000" dist="50800" dir="5400000" algn="ctr" rotWithShape="0">
                <a:srgbClr val="000000">
                  <a:alpha val="9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ardrop 20">
              <a:extLst>
                <a:ext uri="{FF2B5EF4-FFF2-40B4-BE49-F238E27FC236}">
                  <a16:creationId xmlns:a16="http://schemas.microsoft.com/office/drawing/2014/main" id="{09C5AE3D-7A68-4E60-A0A7-D6227E1BC1F1}"/>
                </a:ext>
              </a:extLst>
            </p:cNvPr>
            <p:cNvSpPr/>
            <p:nvPr/>
          </p:nvSpPr>
          <p:spPr>
            <a:xfrm rot="8100000">
              <a:off x="2926034" y="720041"/>
              <a:ext cx="3330766" cy="3330766"/>
            </a:xfrm>
            <a:prstGeom prst="teardrop">
              <a:avLst>
                <a:gd name="adj" fmla="val 11888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1D28007-E4EE-418E-89C6-BEC0AFCD773C}"/>
                </a:ext>
              </a:extLst>
            </p:cNvPr>
            <p:cNvSpPr/>
            <p:nvPr/>
          </p:nvSpPr>
          <p:spPr>
            <a:xfrm>
              <a:off x="3372215" y="1026724"/>
              <a:ext cx="2438400" cy="2438400"/>
            </a:xfrm>
            <a:prstGeom prst="ellipse">
              <a:avLst/>
            </a:prstGeom>
            <a:solidFill>
              <a:srgbClr val="F0C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2FE4CD2-363B-4F76-B837-27578A21792D}"/>
              </a:ext>
            </a:extLst>
          </p:cNvPr>
          <p:cNvGrpSpPr/>
          <p:nvPr/>
        </p:nvGrpSpPr>
        <p:grpSpPr>
          <a:xfrm>
            <a:off x="9140752" y="1818230"/>
            <a:ext cx="2073382" cy="2073382"/>
            <a:chOff x="9293152" y="1065979"/>
            <a:chExt cx="2073382" cy="2073382"/>
          </a:xfrm>
        </p:grpSpPr>
        <p:sp>
          <p:nvSpPr>
            <p:cNvPr id="27" name="Teardrop 26">
              <a:extLst>
                <a:ext uri="{FF2B5EF4-FFF2-40B4-BE49-F238E27FC236}">
                  <a16:creationId xmlns:a16="http://schemas.microsoft.com/office/drawing/2014/main" id="{77530228-2302-47EF-B4E2-5E06C907FE4A}"/>
                </a:ext>
              </a:extLst>
            </p:cNvPr>
            <p:cNvSpPr/>
            <p:nvPr/>
          </p:nvSpPr>
          <p:spPr>
            <a:xfrm rot="8100000">
              <a:off x="9293152" y="1065979"/>
              <a:ext cx="2073382" cy="2073382"/>
            </a:xfrm>
            <a:prstGeom prst="teardrop">
              <a:avLst>
                <a:gd name="adj" fmla="val 144333"/>
              </a:avLst>
            </a:prstGeom>
            <a:solidFill>
              <a:srgbClr val="DC1965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6D43713-5BCF-4133-ADAA-D0F427FDFCFB}"/>
                </a:ext>
              </a:extLst>
            </p:cNvPr>
            <p:cNvSpPr/>
            <p:nvPr/>
          </p:nvSpPr>
          <p:spPr>
            <a:xfrm>
              <a:off x="9730493" y="1435644"/>
              <a:ext cx="1201667" cy="12016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416E8E8-99A5-424C-AEA9-53BC3760ADE6}"/>
              </a:ext>
            </a:extLst>
          </p:cNvPr>
          <p:cNvGrpSpPr/>
          <p:nvPr/>
        </p:nvGrpSpPr>
        <p:grpSpPr>
          <a:xfrm>
            <a:off x="4648664" y="1818230"/>
            <a:ext cx="3601294" cy="4016555"/>
            <a:chOff x="4633149" y="1219200"/>
            <a:chExt cx="3601294" cy="401655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ECF0A7C-B16E-4F5C-8041-C530863EE6EF}"/>
                </a:ext>
              </a:extLst>
            </p:cNvPr>
            <p:cNvSpPr/>
            <p:nvPr/>
          </p:nvSpPr>
          <p:spPr>
            <a:xfrm>
              <a:off x="4633149" y="4290875"/>
              <a:ext cx="3601294" cy="944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softEdge rad="381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F9997D1-71AF-4A95-9A43-2C7BFFBD873E}"/>
                </a:ext>
              </a:extLst>
            </p:cNvPr>
            <p:cNvGrpSpPr/>
            <p:nvPr/>
          </p:nvGrpSpPr>
          <p:grpSpPr>
            <a:xfrm>
              <a:off x="5397342" y="1219200"/>
              <a:ext cx="2073382" cy="2073382"/>
              <a:chOff x="9293152" y="1065979"/>
              <a:chExt cx="2073382" cy="2073382"/>
            </a:xfrm>
            <a:effectLst/>
          </p:grpSpPr>
          <p:sp>
            <p:nvSpPr>
              <p:cNvPr id="29" name="Teardrop 28">
                <a:extLst>
                  <a:ext uri="{FF2B5EF4-FFF2-40B4-BE49-F238E27FC236}">
                    <a16:creationId xmlns:a16="http://schemas.microsoft.com/office/drawing/2014/main" id="{3C7C078B-86E1-4BDB-A6DF-3BBD65BC75C7}"/>
                  </a:ext>
                </a:extLst>
              </p:cNvPr>
              <p:cNvSpPr/>
              <p:nvPr/>
            </p:nvSpPr>
            <p:spPr>
              <a:xfrm rot="8100000">
                <a:off x="9293152" y="1065979"/>
                <a:ext cx="2073382" cy="2073382"/>
              </a:xfrm>
              <a:prstGeom prst="teardrop">
                <a:avLst>
                  <a:gd name="adj" fmla="val 144333"/>
                </a:avLst>
              </a:prstGeom>
              <a:solidFill>
                <a:srgbClr val="4AAEC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7A8C81B7-C5E8-4AB6-B62B-4A52BA2C2030}"/>
                  </a:ext>
                </a:extLst>
              </p:cNvPr>
              <p:cNvSpPr/>
              <p:nvPr/>
            </p:nvSpPr>
            <p:spPr>
              <a:xfrm>
                <a:off x="9730493" y="1435644"/>
                <a:ext cx="1201667" cy="120166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7158361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Cordia New</vt:lpstr>
      <vt:lpstr>TH K2D July8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Anusorn Inthachet</dc:creator>
  <cp:lastModifiedBy>Anusorn Inthachet</cp:lastModifiedBy>
  <cp:revision>201</cp:revision>
  <dcterms:created xsi:type="dcterms:W3CDTF">2020-01-25T01:29:36Z</dcterms:created>
  <dcterms:modified xsi:type="dcterms:W3CDTF">2020-02-06T23:39:30Z</dcterms:modified>
</cp:coreProperties>
</file>