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553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65221"/>
    <a:srgbClr val="194C79"/>
    <a:srgbClr val="815E02"/>
    <a:srgbClr val="8D400A"/>
    <a:srgbClr val="171715"/>
    <a:srgbClr val="42546C"/>
    <a:srgbClr val="F0CA05"/>
    <a:srgbClr val="4AAEC0"/>
    <a:srgbClr val="FF9600"/>
    <a:srgbClr val="DC196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439" autoAdjust="0"/>
    <p:restoredTop sz="94660"/>
  </p:normalViewPr>
  <p:slideViewPr>
    <p:cSldViewPr snapToGrid="0">
      <p:cViewPr varScale="1">
        <p:scale>
          <a:sx n="63" d="100"/>
          <a:sy n="63" d="100"/>
        </p:scale>
        <p:origin x="600" y="64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หัวกระดาษ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ตัวแทนวันที่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200E09-D914-49F3-8C8A-9375AA4C7B81}" type="datetimeFigureOut">
              <a:rPr lang="en-US" smtClean="0"/>
              <a:t>2/11/2020</a:t>
            </a:fld>
            <a:endParaRPr lang="en-US"/>
          </a:p>
        </p:txBody>
      </p:sp>
      <p:sp>
        <p:nvSpPr>
          <p:cNvPr id="4" name="ตัวแทนรูปบนสไลด์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ตัวแทนบันทึกย่อ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ตัวแทนหมายเลขสไลด์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4E102E-7FCC-4DAA-8B42-FB5242F40A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06694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6" indent="0" algn="ctr">
              <a:buNone/>
              <a:defRPr sz="2000"/>
            </a:lvl2pPr>
            <a:lvl3pPr marL="914411" indent="0" algn="ctr">
              <a:buNone/>
              <a:defRPr sz="1800"/>
            </a:lvl3pPr>
            <a:lvl4pPr marL="1371617" indent="0" algn="ctr">
              <a:buNone/>
              <a:defRPr sz="1600"/>
            </a:lvl4pPr>
            <a:lvl5pPr marL="1828823" indent="0" algn="ctr">
              <a:buNone/>
              <a:defRPr sz="1600"/>
            </a:lvl5pPr>
            <a:lvl6pPr marL="2286029" indent="0" algn="ctr">
              <a:buNone/>
              <a:defRPr sz="1600"/>
            </a:lvl6pPr>
            <a:lvl7pPr marL="2743234" indent="0" algn="ctr">
              <a:buNone/>
              <a:defRPr sz="1600"/>
            </a:lvl7pPr>
            <a:lvl8pPr marL="3200440" indent="0" algn="ctr">
              <a:buNone/>
              <a:defRPr sz="1600"/>
            </a:lvl8pPr>
            <a:lvl9pPr marL="3657646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69C63-1809-4176-BD2B-7F7AA5DF1157}" type="datetimeFigureOut">
              <a:rPr lang="en-US" smtClean="0"/>
              <a:t>2/11/2020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D5F58-7BD9-4A45-B4C3-AE741FD82A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87937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69C63-1809-4176-BD2B-7F7AA5DF1157}" type="datetimeFigureOut">
              <a:rPr lang="en-US" smtClean="0"/>
              <a:t>2/11/2020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D5F58-7BD9-4A45-B4C3-AE741FD82A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50401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899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199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69C63-1809-4176-BD2B-7F7AA5DF1157}" type="datetimeFigureOut">
              <a:rPr lang="en-US" smtClean="0"/>
              <a:t>2/11/2020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D5F58-7BD9-4A45-B4C3-AE741FD82A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03081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69C63-1809-4176-BD2B-7F7AA5DF1157}" type="datetimeFigureOut">
              <a:rPr lang="en-US" smtClean="0"/>
              <a:t>2/11/2020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D5F58-7BD9-4A45-B4C3-AE741FD82A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69667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2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2" y="4589464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6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11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1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2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2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3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4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4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69C63-1809-4176-BD2B-7F7AA5DF1157}" type="datetimeFigureOut">
              <a:rPr lang="en-US" smtClean="0"/>
              <a:t>2/11/2020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D5F58-7BD9-4A45-B4C3-AE741FD82A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12410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1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1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69C63-1809-4176-BD2B-7F7AA5DF1157}" type="datetimeFigureOut">
              <a:rPr lang="en-US" smtClean="0"/>
              <a:t>2/11/2020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D5F58-7BD9-4A45-B4C3-AE741FD82A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65401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9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6" indent="0">
              <a:buNone/>
              <a:defRPr sz="2000" b="1"/>
            </a:lvl2pPr>
            <a:lvl3pPr marL="914411" indent="0">
              <a:buNone/>
              <a:defRPr sz="1800" b="1"/>
            </a:lvl3pPr>
            <a:lvl4pPr marL="1371617" indent="0">
              <a:buNone/>
              <a:defRPr sz="1600" b="1"/>
            </a:lvl4pPr>
            <a:lvl5pPr marL="1828823" indent="0">
              <a:buNone/>
              <a:defRPr sz="1600" b="1"/>
            </a:lvl5pPr>
            <a:lvl6pPr marL="2286029" indent="0">
              <a:buNone/>
              <a:defRPr sz="1600" b="1"/>
            </a:lvl6pPr>
            <a:lvl7pPr marL="2743234" indent="0">
              <a:buNone/>
              <a:defRPr sz="1600" b="1"/>
            </a:lvl7pPr>
            <a:lvl8pPr marL="3200440" indent="0">
              <a:buNone/>
              <a:defRPr sz="1600" b="1"/>
            </a:lvl8pPr>
            <a:lvl9pPr marL="3657646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6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2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6" indent="0">
              <a:buNone/>
              <a:defRPr sz="2000" b="1"/>
            </a:lvl2pPr>
            <a:lvl3pPr marL="914411" indent="0">
              <a:buNone/>
              <a:defRPr sz="1800" b="1"/>
            </a:lvl3pPr>
            <a:lvl4pPr marL="1371617" indent="0">
              <a:buNone/>
              <a:defRPr sz="1600" b="1"/>
            </a:lvl4pPr>
            <a:lvl5pPr marL="1828823" indent="0">
              <a:buNone/>
              <a:defRPr sz="1600" b="1"/>
            </a:lvl5pPr>
            <a:lvl6pPr marL="2286029" indent="0">
              <a:buNone/>
              <a:defRPr sz="1600" b="1"/>
            </a:lvl6pPr>
            <a:lvl7pPr marL="2743234" indent="0">
              <a:buNone/>
              <a:defRPr sz="1600" b="1"/>
            </a:lvl7pPr>
            <a:lvl8pPr marL="3200440" indent="0">
              <a:buNone/>
              <a:defRPr sz="1600" b="1"/>
            </a:lvl8pPr>
            <a:lvl9pPr marL="3657646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2" y="2505076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69C63-1809-4176-BD2B-7F7AA5DF1157}" type="datetimeFigureOut">
              <a:rPr lang="en-US" smtClean="0"/>
              <a:t>2/11/2020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D5F58-7BD9-4A45-B4C3-AE741FD82A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9437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69C63-1809-4176-BD2B-7F7AA5DF1157}" type="datetimeFigureOut">
              <a:rPr lang="en-US" smtClean="0"/>
              <a:t>2/11/2020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D5F58-7BD9-4A45-B4C3-AE741FD82A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55600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69C63-1809-4176-BD2B-7F7AA5DF1157}" type="datetimeFigureOut">
              <a:rPr lang="en-US" smtClean="0"/>
              <a:t>2/11/2020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D5F58-7BD9-4A45-B4C3-AE741FD82A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82457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90" y="457200"/>
            <a:ext cx="3932236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1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90" y="2057400"/>
            <a:ext cx="3932236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6" indent="0">
              <a:buNone/>
              <a:defRPr sz="1400"/>
            </a:lvl2pPr>
            <a:lvl3pPr marL="914411" indent="0">
              <a:buNone/>
              <a:defRPr sz="1200"/>
            </a:lvl3pPr>
            <a:lvl4pPr marL="1371617" indent="0">
              <a:buNone/>
              <a:defRPr sz="1000"/>
            </a:lvl4pPr>
            <a:lvl5pPr marL="1828823" indent="0">
              <a:buNone/>
              <a:defRPr sz="1000"/>
            </a:lvl5pPr>
            <a:lvl6pPr marL="2286029" indent="0">
              <a:buNone/>
              <a:defRPr sz="1000"/>
            </a:lvl6pPr>
            <a:lvl7pPr marL="2743234" indent="0">
              <a:buNone/>
              <a:defRPr sz="1000"/>
            </a:lvl7pPr>
            <a:lvl8pPr marL="3200440" indent="0">
              <a:buNone/>
              <a:defRPr sz="1000"/>
            </a:lvl8pPr>
            <a:lvl9pPr marL="3657646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69C63-1809-4176-BD2B-7F7AA5DF1157}" type="datetimeFigureOut">
              <a:rPr lang="en-US" smtClean="0"/>
              <a:t>2/11/2020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D5F58-7BD9-4A45-B4C3-AE741FD82A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34970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90" y="457200"/>
            <a:ext cx="3932236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1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6" indent="0">
              <a:buNone/>
              <a:defRPr sz="2800"/>
            </a:lvl2pPr>
            <a:lvl3pPr marL="914411" indent="0">
              <a:buNone/>
              <a:defRPr sz="2400"/>
            </a:lvl3pPr>
            <a:lvl4pPr marL="1371617" indent="0">
              <a:buNone/>
              <a:defRPr sz="2000"/>
            </a:lvl4pPr>
            <a:lvl5pPr marL="1828823" indent="0">
              <a:buNone/>
              <a:defRPr sz="2000"/>
            </a:lvl5pPr>
            <a:lvl6pPr marL="2286029" indent="0">
              <a:buNone/>
              <a:defRPr sz="2000"/>
            </a:lvl6pPr>
            <a:lvl7pPr marL="2743234" indent="0">
              <a:buNone/>
              <a:defRPr sz="2000"/>
            </a:lvl7pPr>
            <a:lvl8pPr marL="3200440" indent="0">
              <a:buNone/>
              <a:defRPr sz="2000"/>
            </a:lvl8pPr>
            <a:lvl9pPr marL="3657646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90" y="2057400"/>
            <a:ext cx="3932236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6" indent="0">
              <a:buNone/>
              <a:defRPr sz="1400"/>
            </a:lvl2pPr>
            <a:lvl3pPr marL="914411" indent="0">
              <a:buNone/>
              <a:defRPr sz="1200"/>
            </a:lvl3pPr>
            <a:lvl4pPr marL="1371617" indent="0">
              <a:buNone/>
              <a:defRPr sz="1000"/>
            </a:lvl4pPr>
            <a:lvl5pPr marL="1828823" indent="0">
              <a:buNone/>
              <a:defRPr sz="1000"/>
            </a:lvl5pPr>
            <a:lvl6pPr marL="2286029" indent="0">
              <a:buNone/>
              <a:defRPr sz="1000"/>
            </a:lvl6pPr>
            <a:lvl7pPr marL="2743234" indent="0">
              <a:buNone/>
              <a:defRPr sz="1000"/>
            </a:lvl7pPr>
            <a:lvl8pPr marL="3200440" indent="0">
              <a:buNone/>
              <a:defRPr sz="1000"/>
            </a:lvl8pPr>
            <a:lvl9pPr marL="3657646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69C63-1809-4176-BD2B-7F7AA5DF1157}" type="datetimeFigureOut">
              <a:rPr lang="en-US" smtClean="0"/>
              <a:t>2/11/2020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D5F58-7BD9-4A45-B4C3-AE741FD82A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71011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2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2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1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F69C63-1809-4176-BD2B-7F7AA5DF1157}" type="datetimeFigureOut">
              <a:rPr lang="en-US" smtClean="0"/>
              <a:t>2/11/2020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2" y="6356351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2D5F58-7BD9-4A45-B4C3-AE741FD82A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00665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11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3" indent="-228603" algn="l" defTabSz="914411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8" indent="-228603" algn="l" defTabSz="91441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14" indent="-228603" algn="l" defTabSz="91441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20" indent="-228603" algn="l" defTabSz="91441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26" indent="-228603" algn="l" defTabSz="91441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32" indent="-228603" algn="l" defTabSz="91441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37" indent="-228603" algn="l" defTabSz="91441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43" indent="-228603" algn="l" defTabSz="91441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48" indent="-228603" algn="l" defTabSz="91441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6" algn="l" defTabSz="9144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11" algn="l" defTabSz="9144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17" algn="l" defTabSz="9144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23" algn="l" defTabSz="9144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29" algn="l" defTabSz="9144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34" algn="l" defTabSz="9144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40" algn="l" defTabSz="9144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46" algn="l" defTabSz="9144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13" Type="http://schemas.openxmlformats.org/officeDocument/2006/relationships/image" Target="../media/image13.svg"/><Relationship Id="rId3" Type="http://schemas.openxmlformats.org/officeDocument/2006/relationships/image" Target="../media/image3.svg"/><Relationship Id="rId7" Type="http://schemas.openxmlformats.org/officeDocument/2006/relationships/image" Target="../media/image7.svg"/><Relationship Id="rId12" Type="http://schemas.openxmlformats.org/officeDocument/2006/relationships/image" Target="../media/image12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11" Type="http://schemas.openxmlformats.org/officeDocument/2006/relationships/image" Target="../media/image11.svg"/><Relationship Id="rId5" Type="http://schemas.openxmlformats.org/officeDocument/2006/relationships/image" Target="../media/image5.svg"/><Relationship Id="rId10" Type="http://schemas.openxmlformats.org/officeDocument/2006/relationships/image" Target="../media/image10.png"/><Relationship Id="rId4" Type="http://schemas.openxmlformats.org/officeDocument/2006/relationships/image" Target="../media/image4.png"/><Relationship Id="rId9" Type="http://schemas.openxmlformats.org/officeDocument/2006/relationships/image" Target="../media/image9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Hexagon 23">
            <a:extLst>
              <a:ext uri="{FF2B5EF4-FFF2-40B4-BE49-F238E27FC236}">
                <a16:creationId xmlns:a16="http://schemas.microsoft.com/office/drawing/2014/main" id="{2C032549-96A9-45C6-A619-2FE18BF32137}"/>
              </a:ext>
            </a:extLst>
          </p:cNvPr>
          <p:cNvSpPr/>
          <p:nvPr/>
        </p:nvSpPr>
        <p:spPr>
          <a:xfrm flipH="1">
            <a:off x="4933267" y="2469216"/>
            <a:ext cx="2090008" cy="1801732"/>
          </a:xfrm>
          <a:prstGeom prst="hexagon">
            <a:avLst/>
          </a:prstGeom>
          <a:gradFill flip="none" rotWithShape="1">
            <a:gsLst>
              <a:gs pos="10000">
                <a:schemeClr val="bg1"/>
              </a:gs>
              <a:gs pos="84000">
                <a:schemeClr val="bg1">
                  <a:lumMod val="75000"/>
                </a:schemeClr>
              </a:gs>
              <a:gs pos="52000">
                <a:schemeClr val="bg1">
                  <a:lumMod val="8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Freeform 29">
            <a:extLst>
              <a:ext uri="{FF2B5EF4-FFF2-40B4-BE49-F238E27FC236}">
                <a16:creationId xmlns:a16="http://schemas.microsoft.com/office/drawing/2014/main" id="{C98C83D7-88D1-4161-BBD8-2CD5A4C5A094}"/>
              </a:ext>
            </a:extLst>
          </p:cNvPr>
          <p:cNvSpPr/>
          <p:nvPr/>
        </p:nvSpPr>
        <p:spPr>
          <a:xfrm flipH="1">
            <a:off x="4947488" y="1312682"/>
            <a:ext cx="2059828" cy="1148914"/>
          </a:xfrm>
          <a:custGeom>
            <a:avLst/>
            <a:gdLst>
              <a:gd name="connsiteX0" fmla="*/ 1032773 w 2059828"/>
              <a:gd name="connsiteY0" fmla="*/ 0 h 1148914"/>
              <a:gd name="connsiteX1" fmla="*/ 52094 w 2059828"/>
              <a:gd name="connsiteY1" fmla="*/ 248317 h 1148914"/>
              <a:gd name="connsiteX2" fmla="*/ 0 w 2059828"/>
              <a:gd name="connsiteY2" fmla="*/ 279965 h 1148914"/>
              <a:gd name="connsiteX3" fmla="*/ 434474 w 2059828"/>
              <a:gd name="connsiteY3" fmla="*/ 1148914 h 1148914"/>
              <a:gd name="connsiteX4" fmla="*/ 1623616 w 2059828"/>
              <a:gd name="connsiteY4" fmla="*/ 1148914 h 1148914"/>
              <a:gd name="connsiteX5" fmla="*/ 2059828 w 2059828"/>
              <a:gd name="connsiteY5" fmla="*/ 276491 h 1148914"/>
              <a:gd name="connsiteX6" fmla="*/ 2013452 w 2059828"/>
              <a:gd name="connsiteY6" fmla="*/ 248317 h 1148914"/>
              <a:gd name="connsiteX7" fmla="*/ 1032773 w 2059828"/>
              <a:gd name="connsiteY7" fmla="*/ 0 h 11489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059828" h="1148914">
                <a:moveTo>
                  <a:pt x="1032773" y="0"/>
                </a:moveTo>
                <a:cubicBezTo>
                  <a:pt x="677689" y="0"/>
                  <a:pt x="343614" y="89954"/>
                  <a:pt x="52094" y="248317"/>
                </a:cubicBezTo>
                <a:lnTo>
                  <a:pt x="0" y="279965"/>
                </a:lnTo>
                <a:lnTo>
                  <a:pt x="434474" y="1148914"/>
                </a:lnTo>
                <a:lnTo>
                  <a:pt x="1623616" y="1148914"/>
                </a:lnTo>
                <a:lnTo>
                  <a:pt x="2059828" y="276491"/>
                </a:lnTo>
                <a:lnTo>
                  <a:pt x="2013452" y="248317"/>
                </a:lnTo>
                <a:cubicBezTo>
                  <a:pt x="1721933" y="89954"/>
                  <a:pt x="1387858" y="0"/>
                  <a:pt x="1032773" y="0"/>
                </a:cubicBezTo>
                <a:close/>
              </a:path>
            </a:pathLst>
          </a:custGeom>
          <a:solidFill>
            <a:srgbClr val="A9A29A"/>
          </a:solidFill>
          <a:ln w="19050">
            <a:solidFill>
              <a:schemeClr val="bg1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1" name="Freeform 30">
            <a:extLst>
              <a:ext uri="{FF2B5EF4-FFF2-40B4-BE49-F238E27FC236}">
                <a16:creationId xmlns:a16="http://schemas.microsoft.com/office/drawing/2014/main" id="{AA1E8DE4-0F5B-454D-9091-E4DF899A6572}"/>
              </a:ext>
            </a:extLst>
          </p:cNvPr>
          <p:cNvSpPr/>
          <p:nvPr/>
        </p:nvSpPr>
        <p:spPr>
          <a:xfrm flipH="1">
            <a:off x="4942619" y="4265868"/>
            <a:ext cx="2069569" cy="1161614"/>
          </a:xfrm>
          <a:custGeom>
            <a:avLst/>
            <a:gdLst>
              <a:gd name="connsiteX0" fmla="*/ 1628487 w 2069569"/>
              <a:gd name="connsiteY0" fmla="*/ 0 h 1161614"/>
              <a:gd name="connsiteX1" fmla="*/ 439345 w 2069569"/>
              <a:gd name="connsiteY1" fmla="*/ 0 h 1161614"/>
              <a:gd name="connsiteX2" fmla="*/ 0 w 2069569"/>
              <a:gd name="connsiteY2" fmla="*/ 878690 h 1161614"/>
              <a:gd name="connsiteX3" fmla="*/ 56965 w 2069569"/>
              <a:gd name="connsiteY3" fmla="*/ 913297 h 1161614"/>
              <a:gd name="connsiteX4" fmla="*/ 1037644 w 2069569"/>
              <a:gd name="connsiteY4" fmla="*/ 1161614 h 1161614"/>
              <a:gd name="connsiteX5" fmla="*/ 2018323 w 2069569"/>
              <a:gd name="connsiteY5" fmla="*/ 913297 h 1161614"/>
              <a:gd name="connsiteX6" fmla="*/ 2069569 w 2069569"/>
              <a:gd name="connsiteY6" fmla="*/ 882165 h 11616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069569" h="1161614">
                <a:moveTo>
                  <a:pt x="1628487" y="0"/>
                </a:moveTo>
                <a:lnTo>
                  <a:pt x="439345" y="0"/>
                </a:lnTo>
                <a:lnTo>
                  <a:pt x="0" y="878690"/>
                </a:lnTo>
                <a:lnTo>
                  <a:pt x="56965" y="913297"/>
                </a:lnTo>
                <a:cubicBezTo>
                  <a:pt x="348485" y="1071660"/>
                  <a:pt x="682560" y="1161614"/>
                  <a:pt x="1037644" y="1161614"/>
                </a:cubicBezTo>
                <a:cubicBezTo>
                  <a:pt x="1392729" y="1161614"/>
                  <a:pt x="1726804" y="1071660"/>
                  <a:pt x="2018323" y="913297"/>
                </a:cubicBezTo>
                <a:lnTo>
                  <a:pt x="2069569" y="882165"/>
                </a:lnTo>
                <a:close/>
              </a:path>
            </a:pathLst>
          </a:custGeom>
          <a:solidFill>
            <a:srgbClr val="71818E"/>
          </a:solidFill>
          <a:ln w="19050">
            <a:solidFill>
              <a:schemeClr val="bg1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2" name="Freeform 31">
            <a:extLst>
              <a:ext uri="{FF2B5EF4-FFF2-40B4-BE49-F238E27FC236}">
                <a16:creationId xmlns:a16="http://schemas.microsoft.com/office/drawing/2014/main" id="{9866253D-C579-417D-AF10-B26DD7C4F0B2}"/>
              </a:ext>
            </a:extLst>
          </p:cNvPr>
          <p:cNvSpPr/>
          <p:nvPr/>
        </p:nvSpPr>
        <p:spPr>
          <a:xfrm flipH="1">
            <a:off x="6566645" y="1591534"/>
            <a:ext cx="1465299" cy="1778548"/>
          </a:xfrm>
          <a:custGeom>
            <a:avLst/>
            <a:gdLst>
              <a:gd name="connsiteX0" fmla="*/ 1026458 w 1465299"/>
              <a:gd name="connsiteY0" fmla="*/ 0 h 1778548"/>
              <a:gd name="connsiteX1" fmla="*/ 907088 w 1465299"/>
              <a:gd name="connsiteY1" fmla="*/ 72520 h 1778548"/>
              <a:gd name="connsiteX2" fmla="*/ 0 w 1465299"/>
              <a:gd name="connsiteY2" fmla="*/ 1778548 h 1778548"/>
              <a:gd name="connsiteX3" fmla="*/ 1014866 w 1465299"/>
              <a:gd name="connsiteY3" fmla="*/ 1778548 h 1778548"/>
              <a:gd name="connsiteX4" fmla="*/ 1465299 w 1465299"/>
              <a:gd name="connsiteY4" fmla="*/ 877682 h 17785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65299" h="1778548">
                <a:moveTo>
                  <a:pt x="1026458" y="0"/>
                </a:moveTo>
                <a:lnTo>
                  <a:pt x="907088" y="72520"/>
                </a:lnTo>
                <a:cubicBezTo>
                  <a:pt x="359816" y="442249"/>
                  <a:pt x="0" y="1068379"/>
                  <a:pt x="0" y="1778548"/>
                </a:cubicBezTo>
                <a:lnTo>
                  <a:pt x="1014866" y="1778548"/>
                </a:lnTo>
                <a:lnTo>
                  <a:pt x="1465299" y="877682"/>
                </a:lnTo>
                <a:close/>
              </a:path>
            </a:pathLst>
          </a:custGeom>
          <a:solidFill>
            <a:srgbClr val="C45541"/>
          </a:solidFill>
          <a:ln w="19050">
            <a:solidFill>
              <a:schemeClr val="bg1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3" name="Freeform 32">
            <a:extLst>
              <a:ext uri="{FF2B5EF4-FFF2-40B4-BE49-F238E27FC236}">
                <a16:creationId xmlns:a16="http://schemas.microsoft.com/office/drawing/2014/main" id="{C5AB72DC-F915-4E6E-B6CC-9F8271C1CD25}"/>
              </a:ext>
            </a:extLst>
          </p:cNvPr>
          <p:cNvSpPr/>
          <p:nvPr/>
        </p:nvSpPr>
        <p:spPr>
          <a:xfrm flipH="1">
            <a:off x="6566645" y="3364624"/>
            <a:ext cx="1465299" cy="1782734"/>
          </a:xfrm>
          <a:custGeom>
            <a:avLst/>
            <a:gdLst>
              <a:gd name="connsiteX0" fmla="*/ 1014866 w 1465299"/>
              <a:gd name="connsiteY0" fmla="*/ 0 h 1782734"/>
              <a:gd name="connsiteX1" fmla="*/ 276 w 1465299"/>
              <a:gd name="connsiteY1" fmla="*/ 0 h 1782734"/>
              <a:gd name="connsiteX2" fmla="*/ 0 w 1465299"/>
              <a:gd name="connsiteY2" fmla="*/ 5458 h 1782734"/>
              <a:gd name="connsiteX3" fmla="*/ 907088 w 1465299"/>
              <a:gd name="connsiteY3" fmla="*/ 1711487 h 1782734"/>
              <a:gd name="connsiteX4" fmla="*/ 1024365 w 1465299"/>
              <a:gd name="connsiteY4" fmla="*/ 1782734 h 1782734"/>
              <a:gd name="connsiteX5" fmla="*/ 1465299 w 1465299"/>
              <a:gd name="connsiteY5" fmla="*/ 900866 h 17827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465299" h="1782734">
                <a:moveTo>
                  <a:pt x="1014866" y="0"/>
                </a:moveTo>
                <a:lnTo>
                  <a:pt x="276" y="0"/>
                </a:lnTo>
                <a:lnTo>
                  <a:pt x="0" y="5458"/>
                </a:lnTo>
                <a:cubicBezTo>
                  <a:pt x="0" y="715627"/>
                  <a:pt x="359816" y="1341757"/>
                  <a:pt x="907088" y="1711487"/>
                </a:cubicBezTo>
                <a:lnTo>
                  <a:pt x="1024365" y="1782734"/>
                </a:lnTo>
                <a:lnTo>
                  <a:pt x="1465299" y="900866"/>
                </a:lnTo>
                <a:close/>
              </a:path>
            </a:pathLst>
          </a:custGeom>
          <a:solidFill>
            <a:srgbClr val="4F5563"/>
          </a:solidFill>
          <a:ln w="19050">
            <a:solidFill>
              <a:schemeClr val="bg1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4" name="Freeform 33">
            <a:extLst>
              <a:ext uri="{FF2B5EF4-FFF2-40B4-BE49-F238E27FC236}">
                <a16:creationId xmlns:a16="http://schemas.microsoft.com/office/drawing/2014/main" id="{0F530B58-CD0E-463C-9CCC-0F6F4D1AC28B}"/>
              </a:ext>
            </a:extLst>
          </p:cNvPr>
          <p:cNvSpPr/>
          <p:nvPr/>
        </p:nvSpPr>
        <p:spPr>
          <a:xfrm flipH="1">
            <a:off x="3924428" y="1585022"/>
            <a:ext cx="1465299" cy="1778548"/>
          </a:xfrm>
          <a:custGeom>
            <a:avLst/>
            <a:gdLst>
              <a:gd name="connsiteX0" fmla="*/ 438841 w 1465299"/>
              <a:gd name="connsiteY0" fmla="*/ 0 h 1778548"/>
              <a:gd name="connsiteX1" fmla="*/ 0 w 1465299"/>
              <a:gd name="connsiteY1" fmla="*/ 877682 h 1778548"/>
              <a:gd name="connsiteX2" fmla="*/ 450433 w 1465299"/>
              <a:gd name="connsiteY2" fmla="*/ 1778548 h 1778548"/>
              <a:gd name="connsiteX3" fmla="*/ 1465299 w 1465299"/>
              <a:gd name="connsiteY3" fmla="*/ 1778548 h 1778548"/>
              <a:gd name="connsiteX4" fmla="*/ 558211 w 1465299"/>
              <a:gd name="connsiteY4" fmla="*/ 72520 h 17785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65299" h="1778548">
                <a:moveTo>
                  <a:pt x="438841" y="0"/>
                </a:moveTo>
                <a:lnTo>
                  <a:pt x="0" y="877682"/>
                </a:lnTo>
                <a:lnTo>
                  <a:pt x="450433" y="1778548"/>
                </a:lnTo>
                <a:lnTo>
                  <a:pt x="1465299" y="1778548"/>
                </a:lnTo>
                <a:cubicBezTo>
                  <a:pt x="1465299" y="1068379"/>
                  <a:pt x="1105483" y="442249"/>
                  <a:pt x="558211" y="72520"/>
                </a:cubicBez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 w="19050">
            <a:solidFill>
              <a:schemeClr val="bg1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5" name="Freeform 34">
            <a:extLst>
              <a:ext uri="{FF2B5EF4-FFF2-40B4-BE49-F238E27FC236}">
                <a16:creationId xmlns:a16="http://schemas.microsoft.com/office/drawing/2014/main" id="{3BA8BBA6-EAAE-4976-BDE4-45F49F1D175A}"/>
              </a:ext>
            </a:extLst>
          </p:cNvPr>
          <p:cNvSpPr/>
          <p:nvPr/>
        </p:nvSpPr>
        <p:spPr>
          <a:xfrm flipH="1">
            <a:off x="3917144" y="3364624"/>
            <a:ext cx="1465299" cy="1782734"/>
          </a:xfrm>
          <a:custGeom>
            <a:avLst/>
            <a:gdLst>
              <a:gd name="connsiteX0" fmla="*/ 1465023 w 1465299"/>
              <a:gd name="connsiteY0" fmla="*/ 0 h 1782734"/>
              <a:gd name="connsiteX1" fmla="*/ 450433 w 1465299"/>
              <a:gd name="connsiteY1" fmla="*/ 0 h 1782734"/>
              <a:gd name="connsiteX2" fmla="*/ 0 w 1465299"/>
              <a:gd name="connsiteY2" fmla="*/ 900866 h 1782734"/>
              <a:gd name="connsiteX3" fmla="*/ 440934 w 1465299"/>
              <a:gd name="connsiteY3" fmla="*/ 1782734 h 1782734"/>
              <a:gd name="connsiteX4" fmla="*/ 558211 w 1465299"/>
              <a:gd name="connsiteY4" fmla="*/ 1711487 h 1782734"/>
              <a:gd name="connsiteX5" fmla="*/ 1465299 w 1465299"/>
              <a:gd name="connsiteY5" fmla="*/ 5458 h 17827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465299" h="1782734">
                <a:moveTo>
                  <a:pt x="1465023" y="0"/>
                </a:moveTo>
                <a:lnTo>
                  <a:pt x="450433" y="0"/>
                </a:lnTo>
                <a:lnTo>
                  <a:pt x="0" y="900866"/>
                </a:lnTo>
                <a:lnTo>
                  <a:pt x="440934" y="1782734"/>
                </a:lnTo>
                <a:lnTo>
                  <a:pt x="558211" y="1711487"/>
                </a:lnTo>
                <a:cubicBezTo>
                  <a:pt x="1105483" y="1341757"/>
                  <a:pt x="1465299" y="715627"/>
                  <a:pt x="1465299" y="5458"/>
                </a:cubicBezTo>
                <a:close/>
              </a:path>
            </a:pathLst>
          </a:custGeom>
          <a:solidFill>
            <a:srgbClr val="4F94B5"/>
          </a:solidFill>
          <a:ln w="19050">
            <a:solidFill>
              <a:schemeClr val="bg1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4C18104C-A87A-4B74-AC4E-2CCB1CC1C9BD}"/>
              </a:ext>
            </a:extLst>
          </p:cNvPr>
          <p:cNvSpPr/>
          <p:nvPr/>
        </p:nvSpPr>
        <p:spPr>
          <a:xfrm>
            <a:off x="5123275" y="0"/>
            <a:ext cx="331090" cy="313356"/>
          </a:xfrm>
          <a:prstGeom prst="rect">
            <a:avLst/>
          </a:pr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B19DB489-2E5F-48DC-B0AD-00AD779F2D52}"/>
              </a:ext>
            </a:extLst>
          </p:cNvPr>
          <p:cNvSpPr/>
          <p:nvPr/>
        </p:nvSpPr>
        <p:spPr>
          <a:xfrm>
            <a:off x="5446147" y="0"/>
            <a:ext cx="331090" cy="313356"/>
          </a:xfrm>
          <a:prstGeom prst="rect">
            <a:avLst/>
          </a:prstGeom>
          <a:solidFill>
            <a:srgbClr val="A9A29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A0CA028F-0A9D-46B0-B8CD-609318CA7F0B}"/>
              </a:ext>
            </a:extLst>
          </p:cNvPr>
          <p:cNvSpPr/>
          <p:nvPr/>
        </p:nvSpPr>
        <p:spPr>
          <a:xfrm>
            <a:off x="6091891" y="0"/>
            <a:ext cx="331090" cy="313356"/>
          </a:xfrm>
          <a:prstGeom prst="rect">
            <a:avLst/>
          </a:prstGeom>
          <a:solidFill>
            <a:srgbClr val="4F556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2767C306-BBC4-4BC0-8BE3-58E514C70EC4}"/>
              </a:ext>
            </a:extLst>
          </p:cNvPr>
          <p:cNvSpPr/>
          <p:nvPr/>
        </p:nvSpPr>
        <p:spPr>
          <a:xfrm>
            <a:off x="5769019" y="0"/>
            <a:ext cx="331090" cy="313356"/>
          </a:xfrm>
          <a:prstGeom prst="rect">
            <a:avLst/>
          </a:prstGeom>
          <a:solidFill>
            <a:srgbClr val="C4554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CD69389F-E69A-4E75-A703-7E5DA0C255E1}"/>
              </a:ext>
            </a:extLst>
          </p:cNvPr>
          <p:cNvSpPr/>
          <p:nvPr/>
        </p:nvSpPr>
        <p:spPr>
          <a:xfrm>
            <a:off x="6414763" y="0"/>
            <a:ext cx="331090" cy="313356"/>
          </a:xfrm>
          <a:prstGeom prst="rect">
            <a:avLst/>
          </a:prstGeom>
          <a:solidFill>
            <a:srgbClr val="71818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2C859A5B-9A37-4510-AA4A-43FA79570237}"/>
              </a:ext>
            </a:extLst>
          </p:cNvPr>
          <p:cNvSpPr/>
          <p:nvPr/>
        </p:nvSpPr>
        <p:spPr>
          <a:xfrm>
            <a:off x="6737635" y="0"/>
            <a:ext cx="331090" cy="313356"/>
          </a:xfrm>
          <a:prstGeom prst="rect">
            <a:avLst/>
          </a:prstGeom>
          <a:solidFill>
            <a:srgbClr val="4F94B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Oval 41">
            <a:extLst>
              <a:ext uri="{FF2B5EF4-FFF2-40B4-BE49-F238E27FC236}">
                <a16:creationId xmlns:a16="http://schemas.microsoft.com/office/drawing/2014/main" id="{9327B89E-7477-40AF-A46E-95D40F583AE8}"/>
              </a:ext>
            </a:extLst>
          </p:cNvPr>
          <p:cNvSpPr/>
          <p:nvPr/>
        </p:nvSpPr>
        <p:spPr>
          <a:xfrm>
            <a:off x="5105146" y="1501341"/>
            <a:ext cx="418602" cy="418602"/>
          </a:xfrm>
          <a:prstGeom prst="ellipse">
            <a:avLst/>
          </a:prstGeom>
          <a:solidFill>
            <a:srgbClr val="D6D3D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Impact" panose="020B0806030902050204" pitchFamily="34" charset="0"/>
              </a:rPr>
              <a:t>1</a:t>
            </a:r>
          </a:p>
        </p:txBody>
      </p:sp>
      <p:sp>
        <p:nvSpPr>
          <p:cNvPr id="43" name="Oval 42">
            <a:extLst>
              <a:ext uri="{FF2B5EF4-FFF2-40B4-BE49-F238E27FC236}">
                <a16:creationId xmlns:a16="http://schemas.microsoft.com/office/drawing/2014/main" id="{880A0BDB-C938-4820-B024-98235C46AC27}"/>
              </a:ext>
            </a:extLst>
          </p:cNvPr>
          <p:cNvSpPr/>
          <p:nvPr/>
        </p:nvSpPr>
        <p:spPr>
          <a:xfrm>
            <a:off x="6887965" y="1765410"/>
            <a:ext cx="418602" cy="418602"/>
          </a:xfrm>
          <a:prstGeom prst="ellipse">
            <a:avLst/>
          </a:prstGeom>
          <a:solidFill>
            <a:srgbClr val="D3817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Impact" panose="020B0806030902050204" pitchFamily="34" charset="0"/>
              </a:rPr>
              <a:t>2</a:t>
            </a:r>
          </a:p>
        </p:txBody>
      </p:sp>
      <p:sp>
        <p:nvSpPr>
          <p:cNvPr id="44" name="Oval 43">
            <a:extLst>
              <a:ext uri="{FF2B5EF4-FFF2-40B4-BE49-F238E27FC236}">
                <a16:creationId xmlns:a16="http://schemas.microsoft.com/office/drawing/2014/main" id="{FD5A33D8-D928-4778-897E-9E028C0908DE}"/>
              </a:ext>
            </a:extLst>
          </p:cNvPr>
          <p:cNvSpPr/>
          <p:nvPr/>
        </p:nvSpPr>
        <p:spPr>
          <a:xfrm>
            <a:off x="7563605" y="3394293"/>
            <a:ext cx="418602" cy="418602"/>
          </a:xfrm>
          <a:prstGeom prst="ellipse">
            <a:avLst/>
          </a:prstGeom>
          <a:solidFill>
            <a:srgbClr val="7D859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Impact" panose="020B0806030902050204" pitchFamily="34" charset="0"/>
              </a:rPr>
              <a:t>3</a:t>
            </a:r>
          </a:p>
        </p:txBody>
      </p:sp>
      <p:sp>
        <p:nvSpPr>
          <p:cNvPr id="45" name="Oval 44">
            <a:extLst>
              <a:ext uri="{FF2B5EF4-FFF2-40B4-BE49-F238E27FC236}">
                <a16:creationId xmlns:a16="http://schemas.microsoft.com/office/drawing/2014/main" id="{CFB77038-9763-46F7-A60E-C39A58014E7A}"/>
              </a:ext>
            </a:extLst>
          </p:cNvPr>
          <p:cNvSpPr/>
          <p:nvPr/>
        </p:nvSpPr>
        <p:spPr>
          <a:xfrm>
            <a:off x="6459622" y="4823951"/>
            <a:ext cx="418602" cy="418602"/>
          </a:xfrm>
          <a:prstGeom prst="ellipse">
            <a:avLst/>
          </a:prstGeom>
          <a:solidFill>
            <a:srgbClr val="BBBFC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Impact" panose="020B0806030902050204" pitchFamily="34" charset="0"/>
              </a:rPr>
              <a:t>4</a:t>
            </a:r>
          </a:p>
        </p:txBody>
      </p:sp>
      <p:sp>
        <p:nvSpPr>
          <p:cNvPr id="46" name="Oval 45">
            <a:extLst>
              <a:ext uri="{FF2B5EF4-FFF2-40B4-BE49-F238E27FC236}">
                <a16:creationId xmlns:a16="http://schemas.microsoft.com/office/drawing/2014/main" id="{D6AFCF5C-64A8-4873-B43E-9329B14CC9E2}"/>
              </a:ext>
            </a:extLst>
          </p:cNvPr>
          <p:cNvSpPr/>
          <p:nvPr/>
        </p:nvSpPr>
        <p:spPr>
          <a:xfrm>
            <a:off x="4639633" y="4555732"/>
            <a:ext cx="418602" cy="418602"/>
          </a:xfrm>
          <a:prstGeom prst="ellipse">
            <a:avLst/>
          </a:prstGeom>
          <a:solidFill>
            <a:srgbClr val="8DB9C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Impact" panose="020B0806030902050204" pitchFamily="34" charset="0"/>
              </a:rPr>
              <a:t>5</a:t>
            </a:r>
          </a:p>
        </p:txBody>
      </p:sp>
      <p:sp>
        <p:nvSpPr>
          <p:cNvPr id="47" name="Oval 46">
            <a:extLst>
              <a:ext uri="{FF2B5EF4-FFF2-40B4-BE49-F238E27FC236}">
                <a16:creationId xmlns:a16="http://schemas.microsoft.com/office/drawing/2014/main" id="{D872EB8D-A088-4763-969E-A82390E08972}"/>
              </a:ext>
            </a:extLst>
          </p:cNvPr>
          <p:cNvSpPr/>
          <p:nvPr/>
        </p:nvSpPr>
        <p:spPr>
          <a:xfrm>
            <a:off x="3993217" y="2897644"/>
            <a:ext cx="418602" cy="418602"/>
          </a:xfrm>
          <a:prstGeom prst="ellipse">
            <a:avLst/>
          </a:prstGeom>
          <a:solidFill>
            <a:srgbClr val="73737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Impact" panose="020B0806030902050204" pitchFamily="34" charset="0"/>
              </a:rPr>
              <a:t>6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9A327790-683C-4FD2-B317-F0D5B79E5BD6}"/>
              </a:ext>
            </a:extLst>
          </p:cNvPr>
          <p:cNvSpPr txBox="1"/>
          <p:nvPr/>
        </p:nvSpPr>
        <p:spPr>
          <a:xfrm>
            <a:off x="5517122" y="1430518"/>
            <a:ext cx="1142364" cy="903494"/>
          </a:xfrm>
          <a:prstGeom prst="rect">
            <a:avLst/>
          </a:prstGeom>
          <a:noFill/>
        </p:spPr>
        <p:txBody>
          <a:bodyPr wrap="none" rtlCol="0">
            <a:norm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Your Topic</a:t>
            </a:r>
          </a:p>
          <a:p>
            <a:r>
              <a:rPr lang="en-US" sz="1400" dirty="0">
                <a:solidFill>
                  <a:schemeClr val="bg1"/>
                </a:solidFill>
              </a:rPr>
              <a:t>Descriptions</a:t>
            </a:r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49" name="Graphic 48" descr="Open book">
            <a:extLst>
              <a:ext uri="{FF2B5EF4-FFF2-40B4-BE49-F238E27FC236}">
                <a16:creationId xmlns:a16="http://schemas.microsoft.com/office/drawing/2014/main" id="{F69A947A-372C-4E3E-9BB2-B5EFC11D959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583347" y="5949619"/>
            <a:ext cx="803927" cy="803927"/>
          </a:xfrm>
          <a:prstGeom prst="rect">
            <a:avLst/>
          </a:prstGeom>
        </p:spPr>
      </p:pic>
      <p:pic>
        <p:nvPicPr>
          <p:cNvPr id="50" name="Graphic 49" descr="Classroom">
            <a:extLst>
              <a:ext uri="{FF2B5EF4-FFF2-40B4-BE49-F238E27FC236}">
                <a16:creationId xmlns:a16="http://schemas.microsoft.com/office/drawing/2014/main" id="{F208235B-E7FA-4FE9-AF45-69861F29785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567090" y="5949619"/>
            <a:ext cx="803927" cy="803927"/>
          </a:xfrm>
          <a:prstGeom prst="rect">
            <a:avLst/>
          </a:prstGeom>
        </p:spPr>
      </p:pic>
      <p:pic>
        <p:nvPicPr>
          <p:cNvPr id="51" name="Graphic 50" descr="Map with pin">
            <a:extLst>
              <a:ext uri="{FF2B5EF4-FFF2-40B4-BE49-F238E27FC236}">
                <a16:creationId xmlns:a16="http://schemas.microsoft.com/office/drawing/2014/main" id="{2EFEF338-6717-42FB-9324-C4769976F68A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5523748" y="5894382"/>
            <a:ext cx="914400" cy="914400"/>
          </a:xfrm>
          <a:prstGeom prst="rect">
            <a:avLst/>
          </a:prstGeom>
        </p:spPr>
      </p:pic>
      <p:pic>
        <p:nvPicPr>
          <p:cNvPr id="52" name="Graphic 51" descr="World">
            <a:extLst>
              <a:ext uri="{FF2B5EF4-FFF2-40B4-BE49-F238E27FC236}">
                <a16:creationId xmlns:a16="http://schemas.microsoft.com/office/drawing/2014/main" id="{33253297-A0AE-4D74-8C39-0BC5F703A4EE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3570416" y="5949619"/>
            <a:ext cx="803927" cy="803927"/>
          </a:xfrm>
          <a:prstGeom prst="rect">
            <a:avLst/>
          </a:prstGeom>
        </p:spPr>
      </p:pic>
      <p:pic>
        <p:nvPicPr>
          <p:cNvPr id="53" name="Graphic 52" descr="Internet">
            <a:extLst>
              <a:ext uri="{FF2B5EF4-FFF2-40B4-BE49-F238E27FC236}">
                <a16:creationId xmlns:a16="http://schemas.microsoft.com/office/drawing/2014/main" id="{7ED51211-7968-4655-AFF3-72DF8D057583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4578515" y="5949619"/>
            <a:ext cx="803927" cy="803927"/>
          </a:xfrm>
          <a:prstGeom prst="rect">
            <a:avLst/>
          </a:prstGeom>
        </p:spPr>
      </p:pic>
      <p:pic>
        <p:nvPicPr>
          <p:cNvPr id="54" name="Graphic 53" descr="Server">
            <a:extLst>
              <a:ext uri="{FF2B5EF4-FFF2-40B4-BE49-F238E27FC236}">
                <a16:creationId xmlns:a16="http://schemas.microsoft.com/office/drawing/2014/main" id="{ED562921-082C-435F-BCB9-0BDCBA5F9AAF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1517269" y="5949619"/>
            <a:ext cx="803927" cy="803927"/>
          </a:xfrm>
          <a:prstGeom prst="rect">
            <a:avLst/>
          </a:prstGeom>
        </p:spPr>
      </p:pic>
      <p:sp>
        <p:nvSpPr>
          <p:cNvPr id="55" name="TextBox 54">
            <a:extLst>
              <a:ext uri="{FF2B5EF4-FFF2-40B4-BE49-F238E27FC236}">
                <a16:creationId xmlns:a16="http://schemas.microsoft.com/office/drawing/2014/main" id="{7159937A-63F5-4887-87E0-E437D5E17ADA}"/>
              </a:ext>
            </a:extLst>
          </p:cNvPr>
          <p:cNvSpPr txBox="1"/>
          <p:nvPr/>
        </p:nvSpPr>
        <p:spPr>
          <a:xfrm>
            <a:off x="5406220" y="4278568"/>
            <a:ext cx="1142364" cy="903494"/>
          </a:xfrm>
          <a:prstGeom prst="rect">
            <a:avLst/>
          </a:prstGeom>
          <a:noFill/>
        </p:spPr>
        <p:txBody>
          <a:bodyPr wrap="none" rtlCol="0">
            <a:norm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Your Topic</a:t>
            </a:r>
          </a:p>
          <a:p>
            <a:r>
              <a:rPr lang="en-US" sz="1400" dirty="0">
                <a:solidFill>
                  <a:schemeClr val="bg1"/>
                </a:solidFill>
              </a:rPr>
              <a:t>Descriptions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1340596B-544E-444E-B362-72140223F1F3}"/>
              </a:ext>
            </a:extLst>
          </p:cNvPr>
          <p:cNvSpPr txBox="1"/>
          <p:nvPr/>
        </p:nvSpPr>
        <p:spPr>
          <a:xfrm rot="3600000">
            <a:off x="6794780" y="2310533"/>
            <a:ext cx="1142364" cy="903494"/>
          </a:xfrm>
          <a:prstGeom prst="rect">
            <a:avLst/>
          </a:prstGeom>
          <a:noFill/>
        </p:spPr>
        <p:txBody>
          <a:bodyPr wrap="none" rtlCol="0">
            <a:norm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Your Topic</a:t>
            </a:r>
          </a:p>
          <a:p>
            <a:r>
              <a:rPr lang="en-US" sz="1400" dirty="0">
                <a:solidFill>
                  <a:schemeClr val="bg1"/>
                </a:solidFill>
              </a:rPr>
              <a:t>Descriptions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AC56581B-2F60-4E87-BC2C-995C10D81B26}"/>
              </a:ext>
            </a:extLst>
          </p:cNvPr>
          <p:cNvSpPr txBox="1"/>
          <p:nvPr/>
        </p:nvSpPr>
        <p:spPr>
          <a:xfrm rot="17840022">
            <a:off x="6658333" y="3678917"/>
            <a:ext cx="1142364" cy="903494"/>
          </a:xfrm>
          <a:prstGeom prst="rect">
            <a:avLst/>
          </a:prstGeom>
          <a:noFill/>
        </p:spPr>
        <p:txBody>
          <a:bodyPr wrap="none" rtlCol="0">
            <a:norm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Your Topic</a:t>
            </a:r>
          </a:p>
          <a:p>
            <a:r>
              <a:rPr lang="en-US" sz="1400" dirty="0">
                <a:solidFill>
                  <a:schemeClr val="bg1"/>
                </a:solidFill>
              </a:rPr>
              <a:t>Descriptions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B5E76454-3EF4-4D12-A5E5-6A6154CA45F8}"/>
              </a:ext>
            </a:extLst>
          </p:cNvPr>
          <p:cNvSpPr txBox="1"/>
          <p:nvPr/>
        </p:nvSpPr>
        <p:spPr>
          <a:xfrm rot="3806055">
            <a:off x="4128385" y="3639973"/>
            <a:ext cx="1142364" cy="903494"/>
          </a:xfrm>
          <a:prstGeom prst="rect">
            <a:avLst/>
          </a:prstGeom>
          <a:noFill/>
        </p:spPr>
        <p:txBody>
          <a:bodyPr wrap="none" rtlCol="0">
            <a:norm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Your Topic</a:t>
            </a:r>
          </a:p>
          <a:p>
            <a:r>
              <a:rPr lang="en-US" sz="1400" dirty="0">
                <a:solidFill>
                  <a:schemeClr val="bg1"/>
                </a:solidFill>
              </a:rPr>
              <a:t>Descriptions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F55996AE-124B-4CB7-A62A-931492A24D0C}"/>
              </a:ext>
            </a:extLst>
          </p:cNvPr>
          <p:cNvSpPr txBox="1"/>
          <p:nvPr/>
        </p:nvSpPr>
        <p:spPr>
          <a:xfrm rot="18000000">
            <a:off x="4212085" y="2072374"/>
            <a:ext cx="1142364" cy="903494"/>
          </a:xfrm>
          <a:prstGeom prst="rect">
            <a:avLst/>
          </a:prstGeom>
          <a:noFill/>
        </p:spPr>
        <p:txBody>
          <a:bodyPr wrap="none" rtlCol="0">
            <a:norm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Your Topic</a:t>
            </a:r>
          </a:p>
          <a:p>
            <a:r>
              <a:rPr lang="en-US" sz="1400" dirty="0">
                <a:solidFill>
                  <a:schemeClr val="bg1"/>
                </a:solidFill>
              </a:rPr>
              <a:t>Descriptions</a:t>
            </a:r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60" name="Graphic 59" descr="Classroom">
            <a:extLst>
              <a:ext uri="{FF2B5EF4-FFF2-40B4-BE49-F238E27FC236}">
                <a16:creationId xmlns:a16="http://schemas.microsoft.com/office/drawing/2014/main" id="{BE4D43E3-9C73-4EFF-A16C-8080D953305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5356219" y="2749776"/>
            <a:ext cx="1248668" cy="1248668"/>
          </a:xfrm>
          <a:prstGeom prst="rect">
            <a:avLst/>
          </a:prstGeom>
        </p:spPr>
      </p:pic>
      <p:sp>
        <p:nvSpPr>
          <p:cNvPr id="61" name="TextBox 60">
            <a:extLst>
              <a:ext uri="{FF2B5EF4-FFF2-40B4-BE49-F238E27FC236}">
                <a16:creationId xmlns:a16="http://schemas.microsoft.com/office/drawing/2014/main" id="{630E5931-1DFE-45EF-85BA-63D06F69F833}"/>
              </a:ext>
            </a:extLst>
          </p:cNvPr>
          <p:cNvSpPr txBox="1"/>
          <p:nvPr/>
        </p:nvSpPr>
        <p:spPr>
          <a:xfrm>
            <a:off x="2164080" y="451228"/>
            <a:ext cx="7863840" cy="999958"/>
          </a:xfrm>
          <a:prstGeom prst="rect">
            <a:avLst/>
          </a:prstGeom>
          <a:noFill/>
        </p:spPr>
        <p:txBody>
          <a:bodyPr wrap="square" rtlCol="0" anchor="ctr" anchorCtr="0">
            <a:noAutofit/>
          </a:bodyPr>
          <a:lstStyle/>
          <a:p>
            <a:pPr algn="ctr"/>
            <a:r>
              <a:rPr lang="en-US" sz="4400" b="1" dirty="0">
                <a:solidFill>
                  <a:srgbClr val="404040"/>
                </a:solidFill>
                <a:latin typeface="+mj-lt"/>
              </a:rPr>
              <a:t>I</a:t>
            </a:r>
            <a:r>
              <a:rPr lang="en-US" sz="4400" dirty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nfographic by </a:t>
            </a:r>
            <a:r>
              <a:rPr lang="en-US" sz="4400" b="1" dirty="0">
                <a:solidFill>
                  <a:srgbClr val="C45541"/>
                </a:solidFill>
                <a:latin typeface="+mj-lt"/>
              </a:rPr>
              <a:t>Y</a:t>
            </a:r>
            <a:r>
              <a:rPr lang="en-US" sz="4400" dirty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our </a:t>
            </a:r>
            <a:r>
              <a:rPr lang="en-US" sz="4400" b="1" dirty="0">
                <a:solidFill>
                  <a:srgbClr val="4F94B5"/>
                </a:solidFill>
                <a:latin typeface="+mj-lt"/>
              </a:rPr>
              <a:t>S</a:t>
            </a:r>
            <a:r>
              <a:rPr lang="en-US" sz="4400" dirty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tyle</a:t>
            </a:r>
            <a:endParaRPr lang="th-TH" sz="4800" dirty="0">
              <a:solidFill>
                <a:schemeClr val="tx1">
                  <a:lumMod val="50000"/>
                  <a:lumOff val="50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933196983"/>
      </p:ext>
    </p:extLst>
  </p:cSld>
  <p:clrMapOvr>
    <a:masterClrMapping/>
  </p:clrMapOvr>
  <p:transition spd="slow">
    <p:randomBar dir="vert"/>
  </p:transition>
</p:sld>
</file>

<file path=ppt/theme/theme1.xml><?xml version="1.0" encoding="utf-8"?>
<a:theme xmlns:a="http://schemas.openxmlformats.org/drawingml/2006/main" name="Office Theme">
  <a:themeElements>
    <a:clrScheme name="Blue Green">
      <a:dk1>
        <a:sysClr val="windowText" lastClr="000000"/>
      </a:dk1>
      <a:lt1>
        <a:sysClr val="window" lastClr="FFFFFF"/>
      </a:lt1>
      <a:dk2>
        <a:srgbClr val="373545"/>
      </a:dk2>
      <a:lt2>
        <a:srgbClr val="CEDBE6"/>
      </a:lt2>
      <a:accent1>
        <a:srgbClr val="3494BA"/>
      </a:accent1>
      <a:accent2>
        <a:srgbClr val="58B6C0"/>
      </a:accent2>
      <a:accent3>
        <a:srgbClr val="75BDA7"/>
      </a:accent3>
      <a:accent4>
        <a:srgbClr val="7A8C8E"/>
      </a:accent4>
      <a:accent5>
        <a:srgbClr val="84ACB6"/>
      </a:accent5>
      <a:accent6>
        <a:srgbClr val="2683C6"/>
      </a:accent6>
      <a:hlink>
        <a:srgbClr val="6B9F25"/>
      </a:hlink>
      <a:folHlink>
        <a:srgbClr val="9F6715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ธีมของ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1847</TotalTime>
  <Words>28</Words>
  <Application>Microsoft Office PowerPoint</Application>
  <PresentationFormat>Widescreen</PresentationFormat>
  <Paragraphs>19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Impact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Anusorn Inthachet</dc:creator>
  <cp:lastModifiedBy>Anusorn Inthachet</cp:lastModifiedBy>
  <cp:revision>204</cp:revision>
  <dcterms:created xsi:type="dcterms:W3CDTF">2020-01-25T01:29:36Z</dcterms:created>
  <dcterms:modified xsi:type="dcterms:W3CDTF">2020-02-11T12:07:09Z</dcterms:modified>
</cp:coreProperties>
</file>