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5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5221"/>
    <a:srgbClr val="194C79"/>
    <a:srgbClr val="815E02"/>
    <a:srgbClr val="8D400A"/>
    <a:srgbClr val="171715"/>
    <a:srgbClr val="42546C"/>
    <a:srgbClr val="F0CA05"/>
    <a:srgbClr val="4AAEC0"/>
    <a:srgbClr val="FF9600"/>
    <a:srgbClr val="DC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52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00E09-D914-49F3-8C8A-9375AA4C7B81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E102E-7FCC-4DAA-8B42-FB5242F40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6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4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4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6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4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9C63-1809-4176-BD2B-7F7AA5DF1157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D5F58-7BD9-4A45-B4C3-AE741FD82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Hexagon 62">
            <a:extLst>
              <a:ext uri="{FF2B5EF4-FFF2-40B4-BE49-F238E27FC236}">
                <a16:creationId xmlns:a16="http://schemas.microsoft.com/office/drawing/2014/main" id="{6D36A3D7-8500-4DE5-9619-D145E2C7A677}"/>
              </a:ext>
            </a:extLst>
          </p:cNvPr>
          <p:cNvSpPr/>
          <p:nvPr/>
        </p:nvSpPr>
        <p:spPr>
          <a:xfrm flipH="1">
            <a:off x="4933267" y="2469216"/>
            <a:ext cx="2090008" cy="1801732"/>
          </a:xfrm>
          <a:prstGeom prst="hexagon">
            <a:avLst/>
          </a:prstGeom>
          <a:gradFill flip="none" rotWithShape="1">
            <a:gsLst>
              <a:gs pos="10000">
                <a:schemeClr val="bg1"/>
              </a:gs>
              <a:gs pos="84000">
                <a:schemeClr val="bg1">
                  <a:lumMod val="75000"/>
                </a:schemeClr>
              </a:gs>
              <a:gs pos="52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29">
            <a:extLst>
              <a:ext uri="{FF2B5EF4-FFF2-40B4-BE49-F238E27FC236}">
                <a16:creationId xmlns:a16="http://schemas.microsoft.com/office/drawing/2014/main" id="{83C48ED5-FF6E-426A-8A05-1DEC1D714613}"/>
              </a:ext>
            </a:extLst>
          </p:cNvPr>
          <p:cNvSpPr/>
          <p:nvPr/>
        </p:nvSpPr>
        <p:spPr>
          <a:xfrm flipH="1">
            <a:off x="4947488" y="1312682"/>
            <a:ext cx="2059828" cy="1148914"/>
          </a:xfrm>
          <a:custGeom>
            <a:avLst/>
            <a:gdLst>
              <a:gd name="connsiteX0" fmla="*/ 1032773 w 2059828"/>
              <a:gd name="connsiteY0" fmla="*/ 0 h 1148914"/>
              <a:gd name="connsiteX1" fmla="*/ 52094 w 2059828"/>
              <a:gd name="connsiteY1" fmla="*/ 248317 h 1148914"/>
              <a:gd name="connsiteX2" fmla="*/ 0 w 2059828"/>
              <a:gd name="connsiteY2" fmla="*/ 279965 h 1148914"/>
              <a:gd name="connsiteX3" fmla="*/ 434474 w 2059828"/>
              <a:gd name="connsiteY3" fmla="*/ 1148914 h 1148914"/>
              <a:gd name="connsiteX4" fmla="*/ 1623616 w 2059828"/>
              <a:gd name="connsiteY4" fmla="*/ 1148914 h 1148914"/>
              <a:gd name="connsiteX5" fmla="*/ 2059828 w 2059828"/>
              <a:gd name="connsiteY5" fmla="*/ 276491 h 1148914"/>
              <a:gd name="connsiteX6" fmla="*/ 2013452 w 2059828"/>
              <a:gd name="connsiteY6" fmla="*/ 248317 h 1148914"/>
              <a:gd name="connsiteX7" fmla="*/ 1032773 w 2059828"/>
              <a:gd name="connsiteY7" fmla="*/ 0 h 1148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59828" h="1148914">
                <a:moveTo>
                  <a:pt x="1032773" y="0"/>
                </a:moveTo>
                <a:cubicBezTo>
                  <a:pt x="677689" y="0"/>
                  <a:pt x="343614" y="89954"/>
                  <a:pt x="52094" y="248317"/>
                </a:cubicBezTo>
                <a:lnTo>
                  <a:pt x="0" y="279965"/>
                </a:lnTo>
                <a:lnTo>
                  <a:pt x="434474" y="1148914"/>
                </a:lnTo>
                <a:lnTo>
                  <a:pt x="1623616" y="1148914"/>
                </a:lnTo>
                <a:lnTo>
                  <a:pt x="2059828" y="276491"/>
                </a:lnTo>
                <a:lnTo>
                  <a:pt x="2013452" y="248317"/>
                </a:lnTo>
                <a:cubicBezTo>
                  <a:pt x="1721933" y="89954"/>
                  <a:pt x="1387858" y="0"/>
                  <a:pt x="1032773" y="0"/>
                </a:cubicBezTo>
                <a:close/>
              </a:path>
            </a:pathLst>
          </a:custGeom>
          <a:solidFill>
            <a:srgbClr val="42546C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5" name="Freeform 30">
            <a:extLst>
              <a:ext uri="{FF2B5EF4-FFF2-40B4-BE49-F238E27FC236}">
                <a16:creationId xmlns:a16="http://schemas.microsoft.com/office/drawing/2014/main" id="{E083AF18-9E00-43E8-99EE-39AA23B368D6}"/>
              </a:ext>
            </a:extLst>
          </p:cNvPr>
          <p:cNvSpPr/>
          <p:nvPr/>
        </p:nvSpPr>
        <p:spPr>
          <a:xfrm flipH="1">
            <a:off x="4942619" y="4265868"/>
            <a:ext cx="2069569" cy="1161614"/>
          </a:xfrm>
          <a:custGeom>
            <a:avLst/>
            <a:gdLst>
              <a:gd name="connsiteX0" fmla="*/ 1628487 w 2069569"/>
              <a:gd name="connsiteY0" fmla="*/ 0 h 1161614"/>
              <a:gd name="connsiteX1" fmla="*/ 439345 w 2069569"/>
              <a:gd name="connsiteY1" fmla="*/ 0 h 1161614"/>
              <a:gd name="connsiteX2" fmla="*/ 0 w 2069569"/>
              <a:gd name="connsiteY2" fmla="*/ 878690 h 1161614"/>
              <a:gd name="connsiteX3" fmla="*/ 56965 w 2069569"/>
              <a:gd name="connsiteY3" fmla="*/ 913297 h 1161614"/>
              <a:gd name="connsiteX4" fmla="*/ 1037644 w 2069569"/>
              <a:gd name="connsiteY4" fmla="*/ 1161614 h 1161614"/>
              <a:gd name="connsiteX5" fmla="*/ 2018323 w 2069569"/>
              <a:gd name="connsiteY5" fmla="*/ 913297 h 1161614"/>
              <a:gd name="connsiteX6" fmla="*/ 2069569 w 2069569"/>
              <a:gd name="connsiteY6" fmla="*/ 882165 h 1161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9569" h="1161614">
                <a:moveTo>
                  <a:pt x="1628487" y="0"/>
                </a:moveTo>
                <a:lnTo>
                  <a:pt x="439345" y="0"/>
                </a:lnTo>
                <a:lnTo>
                  <a:pt x="0" y="878690"/>
                </a:lnTo>
                <a:lnTo>
                  <a:pt x="56965" y="913297"/>
                </a:lnTo>
                <a:cubicBezTo>
                  <a:pt x="348485" y="1071660"/>
                  <a:pt x="682560" y="1161614"/>
                  <a:pt x="1037644" y="1161614"/>
                </a:cubicBezTo>
                <a:cubicBezTo>
                  <a:pt x="1392729" y="1161614"/>
                  <a:pt x="1726804" y="1071660"/>
                  <a:pt x="2018323" y="913297"/>
                </a:cubicBezTo>
                <a:lnTo>
                  <a:pt x="2069569" y="882165"/>
                </a:lnTo>
                <a:close/>
              </a:path>
            </a:pathLst>
          </a:custGeom>
          <a:solidFill>
            <a:srgbClr val="815E02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" name="Freeform 31">
            <a:extLst>
              <a:ext uri="{FF2B5EF4-FFF2-40B4-BE49-F238E27FC236}">
                <a16:creationId xmlns:a16="http://schemas.microsoft.com/office/drawing/2014/main" id="{C595D8E1-758B-49ED-BABE-A19FF86B8DB0}"/>
              </a:ext>
            </a:extLst>
          </p:cNvPr>
          <p:cNvSpPr/>
          <p:nvPr/>
        </p:nvSpPr>
        <p:spPr>
          <a:xfrm flipH="1">
            <a:off x="6566645" y="1591534"/>
            <a:ext cx="1465299" cy="1778548"/>
          </a:xfrm>
          <a:custGeom>
            <a:avLst/>
            <a:gdLst>
              <a:gd name="connsiteX0" fmla="*/ 1026458 w 1465299"/>
              <a:gd name="connsiteY0" fmla="*/ 0 h 1778548"/>
              <a:gd name="connsiteX1" fmla="*/ 907088 w 1465299"/>
              <a:gd name="connsiteY1" fmla="*/ 72520 h 1778548"/>
              <a:gd name="connsiteX2" fmla="*/ 0 w 1465299"/>
              <a:gd name="connsiteY2" fmla="*/ 1778548 h 1778548"/>
              <a:gd name="connsiteX3" fmla="*/ 1014866 w 1465299"/>
              <a:gd name="connsiteY3" fmla="*/ 1778548 h 1778548"/>
              <a:gd name="connsiteX4" fmla="*/ 1465299 w 1465299"/>
              <a:gd name="connsiteY4" fmla="*/ 877682 h 177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5299" h="1778548">
                <a:moveTo>
                  <a:pt x="1026458" y="0"/>
                </a:moveTo>
                <a:lnTo>
                  <a:pt x="907088" y="72520"/>
                </a:lnTo>
                <a:cubicBezTo>
                  <a:pt x="359816" y="442249"/>
                  <a:pt x="0" y="1068379"/>
                  <a:pt x="0" y="1778548"/>
                </a:cubicBezTo>
                <a:lnTo>
                  <a:pt x="1014866" y="1778548"/>
                </a:lnTo>
                <a:lnTo>
                  <a:pt x="1465299" y="877682"/>
                </a:lnTo>
                <a:close/>
              </a:path>
            </a:pathLst>
          </a:custGeom>
          <a:solidFill>
            <a:srgbClr val="171715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" name="Freeform 32">
            <a:extLst>
              <a:ext uri="{FF2B5EF4-FFF2-40B4-BE49-F238E27FC236}">
                <a16:creationId xmlns:a16="http://schemas.microsoft.com/office/drawing/2014/main" id="{5E4FCF6E-2748-466D-B334-EAE59FA61FD0}"/>
              </a:ext>
            </a:extLst>
          </p:cNvPr>
          <p:cNvSpPr/>
          <p:nvPr/>
        </p:nvSpPr>
        <p:spPr>
          <a:xfrm flipH="1">
            <a:off x="6566645" y="3364624"/>
            <a:ext cx="1465299" cy="1782734"/>
          </a:xfrm>
          <a:custGeom>
            <a:avLst/>
            <a:gdLst>
              <a:gd name="connsiteX0" fmla="*/ 1014866 w 1465299"/>
              <a:gd name="connsiteY0" fmla="*/ 0 h 1782734"/>
              <a:gd name="connsiteX1" fmla="*/ 276 w 1465299"/>
              <a:gd name="connsiteY1" fmla="*/ 0 h 1782734"/>
              <a:gd name="connsiteX2" fmla="*/ 0 w 1465299"/>
              <a:gd name="connsiteY2" fmla="*/ 5458 h 1782734"/>
              <a:gd name="connsiteX3" fmla="*/ 907088 w 1465299"/>
              <a:gd name="connsiteY3" fmla="*/ 1711487 h 1782734"/>
              <a:gd name="connsiteX4" fmla="*/ 1024365 w 1465299"/>
              <a:gd name="connsiteY4" fmla="*/ 1782734 h 1782734"/>
              <a:gd name="connsiteX5" fmla="*/ 1465299 w 1465299"/>
              <a:gd name="connsiteY5" fmla="*/ 900866 h 178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5299" h="1782734">
                <a:moveTo>
                  <a:pt x="1014866" y="0"/>
                </a:moveTo>
                <a:lnTo>
                  <a:pt x="276" y="0"/>
                </a:lnTo>
                <a:lnTo>
                  <a:pt x="0" y="5458"/>
                </a:lnTo>
                <a:cubicBezTo>
                  <a:pt x="0" y="715627"/>
                  <a:pt x="359816" y="1341757"/>
                  <a:pt x="907088" y="1711487"/>
                </a:cubicBezTo>
                <a:lnTo>
                  <a:pt x="1024365" y="1782734"/>
                </a:lnTo>
                <a:lnTo>
                  <a:pt x="1465299" y="900866"/>
                </a:lnTo>
                <a:close/>
              </a:path>
            </a:pathLst>
          </a:custGeom>
          <a:solidFill>
            <a:srgbClr val="8D400A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" name="Freeform 33">
            <a:extLst>
              <a:ext uri="{FF2B5EF4-FFF2-40B4-BE49-F238E27FC236}">
                <a16:creationId xmlns:a16="http://schemas.microsoft.com/office/drawing/2014/main" id="{FA8C5D5D-B537-4A32-886D-47DF9F4627D7}"/>
              </a:ext>
            </a:extLst>
          </p:cNvPr>
          <p:cNvSpPr/>
          <p:nvPr/>
        </p:nvSpPr>
        <p:spPr>
          <a:xfrm flipH="1">
            <a:off x="3924428" y="1585022"/>
            <a:ext cx="1465299" cy="1778548"/>
          </a:xfrm>
          <a:custGeom>
            <a:avLst/>
            <a:gdLst>
              <a:gd name="connsiteX0" fmla="*/ 438841 w 1465299"/>
              <a:gd name="connsiteY0" fmla="*/ 0 h 1778548"/>
              <a:gd name="connsiteX1" fmla="*/ 0 w 1465299"/>
              <a:gd name="connsiteY1" fmla="*/ 877682 h 1778548"/>
              <a:gd name="connsiteX2" fmla="*/ 450433 w 1465299"/>
              <a:gd name="connsiteY2" fmla="*/ 1778548 h 1778548"/>
              <a:gd name="connsiteX3" fmla="*/ 1465299 w 1465299"/>
              <a:gd name="connsiteY3" fmla="*/ 1778548 h 1778548"/>
              <a:gd name="connsiteX4" fmla="*/ 558211 w 1465299"/>
              <a:gd name="connsiteY4" fmla="*/ 72520 h 177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5299" h="1778548">
                <a:moveTo>
                  <a:pt x="438841" y="0"/>
                </a:moveTo>
                <a:lnTo>
                  <a:pt x="0" y="877682"/>
                </a:lnTo>
                <a:lnTo>
                  <a:pt x="450433" y="1778548"/>
                </a:lnTo>
                <a:lnTo>
                  <a:pt x="1465299" y="1778548"/>
                </a:lnTo>
                <a:cubicBezTo>
                  <a:pt x="1465299" y="1068379"/>
                  <a:pt x="1105483" y="442249"/>
                  <a:pt x="558211" y="72520"/>
                </a:cubicBezTo>
                <a:close/>
              </a:path>
            </a:pathLst>
          </a:custGeom>
          <a:solidFill>
            <a:srgbClr val="365221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" name="Freeform 34">
            <a:extLst>
              <a:ext uri="{FF2B5EF4-FFF2-40B4-BE49-F238E27FC236}">
                <a16:creationId xmlns:a16="http://schemas.microsoft.com/office/drawing/2014/main" id="{32E0FF15-E859-4B2E-95D2-C89A4BF5963A}"/>
              </a:ext>
            </a:extLst>
          </p:cNvPr>
          <p:cNvSpPr/>
          <p:nvPr/>
        </p:nvSpPr>
        <p:spPr>
          <a:xfrm flipH="1">
            <a:off x="3917144" y="3364624"/>
            <a:ext cx="1465299" cy="1782734"/>
          </a:xfrm>
          <a:custGeom>
            <a:avLst/>
            <a:gdLst>
              <a:gd name="connsiteX0" fmla="*/ 1465023 w 1465299"/>
              <a:gd name="connsiteY0" fmla="*/ 0 h 1782734"/>
              <a:gd name="connsiteX1" fmla="*/ 450433 w 1465299"/>
              <a:gd name="connsiteY1" fmla="*/ 0 h 1782734"/>
              <a:gd name="connsiteX2" fmla="*/ 0 w 1465299"/>
              <a:gd name="connsiteY2" fmla="*/ 900866 h 1782734"/>
              <a:gd name="connsiteX3" fmla="*/ 440934 w 1465299"/>
              <a:gd name="connsiteY3" fmla="*/ 1782734 h 1782734"/>
              <a:gd name="connsiteX4" fmla="*/ 558211 w 1465299"/>
              <a:gd name="connsiteY4" fmla="*/ 1711487 h 1782734"/>
              <a:gd name="connsiteX5" fmla="*/ 1465299 w 1465299"/>
              <a:gd name="connsiteY5" fmla="*/ 5458 h 178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5299" h="1782734">
                <a:moveTo>
                  <a:pt x="1465023" y="0"/>
                </a:moveTo>
                <a:lnTo>
                  <a:pt x="450433" y="0"/>
                </a:lnTo>
                <a:lnTo>
                  <a:pt x="0" y="900866"/>
                </a:lnTo>
                <a:lnTo>
                  <a:pt x="440934" y="1782734"/>
                </a:lnTo>
                <a:lnTo>
                  <a:pt x="558211" y="1711487"/>
                </a:lnTo>
                <a:cubicBezTo>
                  <a:pt x="1105483" y="1341757"/>
                  <a:pt x="1465299" y="715627"/>
                  <a:pt x="1465299" y="5458"/>
                </a:cubicBezTo>
                <a:close/>
              </a:path>
            </a:pathLst>
          </a:custGeom>
          <a:solidFill>
            <a:srgbClr val="194C79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C3D16361-1370-4B71-90E9-DDEE669A9FB8}"/>
              </a:ext>
            </a:extLst>
          </p:cNvPr>
          <p:cNvSpPr/>
          <p:nvPr/>
        </p:nvSpPr>
        <p:spPr>
          <a:xfrm>
            <a:off x="5105146" y="1501341"/>
            <a:ext cx="418602" cy="418602"/>
          </a:xfrm>
          <a:prstGeom prst="ellipse">
            <a:avLst/>
          </a:prstGeom>
          <a:solidFill>
            <a:srgbClr val="607B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3F058088-4E41-40A4-AFA0-0AB584A64F92}"/>
              </a:ext>
            </a:extLst>
          </p:cNvPr>
          <p:cNvSpPr/>
          <p:nvPr/>
        </p:nvSpPr>
        <p:spPr>
          <a:xfrm>
            <a:off x="6887965" y="1765410"/>
            <a:ext cx="418602" cy="418602"/>
          </a:xfrm>
          <a:prstGeom prst="ellipse">
            <a:avLst/>
          </a:prstGeom>
          <a:solidFill>
            <a:srgbClr val="5353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DF93AD5E-8274-4457-B54D-E72955058A2A}"/>
              </a:ext>
            </a:extLst>
          </p:cNvPr>
          <p:cNvSpPr/>
          <p:nvPr/>
        </p:nvSpPr>
        <p:spPr>
          <a:xfrm>
            <a:off x="7563605" y="3394293"/>
            <a:ext cx="418602" cy="418602"/>
          </a:xfrm>
          <a:prstGeom prst="ellipse">
            <a:avLst/>
          </a:prstGeom>
          <a:solidFill>
            <a:srgbClr val="F78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F0968B97-8DED-43D7-9E4C-247D4B771C0A}"/>
              </a:ext>
            </a:extLst>
          </p:cNvPr>
          <p:cNvSpPr/>
          <p:nvPr/>
        </p:nvSpPr>
        <p:spPr>
          <a:xfrm>
            <a:off x="6459622" y="4823951"/>
            <a:ext cx="418602" cy="418602"/>
          </a:xfrm>
          <a:prstGeom prst="ellipse">
            <a:avLst/>
          </a:prstGeom>
          <a:solidFill>
            <a:srgbClr val="E2A2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6986E46-7581-4280-8628-325730016AE9}"/>
              </a:ext>
            </a:extLst>
          </p:cNvPr>
          <p:cNvSpPr/>
          <p:nvPr/>
        </p:nvSpPr>
        <p:spPr>
          <a:xfrm>
            <a:off x="4639633" y="4555732"/>
            <a:ext cx="418602" cy="418602"/>
          </a:xfrm>
          <a:prstGeom prst="ellipse">
            <a:avLst/>
          </a:prstGeom>
          <a:solidFill>
            <a:srgbClr val="559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5AD78BFE-4B2D-473D-942E-1B7716CB7217}"/>
              </a:ext>
            </a:extLst>
          </p:cNvPr>
          <p:cNvSpPr/>
          <p:nvPr/>
        </p:nvSpPr>
        <p:spPr>
          <a:xfrm>
            <a:off x="3993217" y="2897644"/>
            <a:ext cx="418602" cy="418602"/>
          </a:xfrm>
          <a:prstGeom prst="ellipse">
            <a:avLst/>
          </a:prstGeom>
          <a:solidFill>
            <a:srgbClr val="6699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18104C-A87A-4B74-AC4E-2CCB1CC1C9BD}"/>
              </a:ext>
            </a:extLst>
          </p:cNvPr>
          <p:cNvSpPr/>
          <p:nvPr/>
        </p:nvSpPr>
        <p:spPr>
          <a:xfrm>
            <a:off x="5123275" y="0"/>
            <a:ext cx="331090" cy="313356"/>
          </a:xfrm>
          <a:prstGeom prst="rect">
            <a:avLst/>
          </a:prstGeom>
          <a:solidFill>
            <a:srgbClr val="4254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19DB489-2E5F-48DC-B0AD-00AD779F2D52}"/>
              </a:ext>
            </a:extLst>
          </p:cNvPr>
          <p:cNvSpPr/>
          <p:nvPr/>
        </p:nvSpPr>
        <p:spPr>
          <a:xfrm>
            <a:off x="5446147" y="0"/>
            <a:ext cx="331090" cy="313356"/>
          </a:xfrm>
          <a:prstGeom prst="rect">
            <a:avLst/>
          </a:prstGeom>
          <a:solidFill>
            <a:srgbClr val="1717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0CA028F-0A9D-46B0-B8CD-609318CA7F0B}"/>
              </a:ext>
            </a:extLst>
          </p:cNvPr>
          <p:cNvSpPr/>
          <p:nvPr/>
        </p:nvSpPr>
        <p:spPr>
          <a:xfrm>
            <a:off x="6091891" y="0"/>
            <a:ext cx="331090" cy="313356"/>
          </a:xfrm>
          <a:prstGeom prst="rect">
            <a:avLst/>
          </a:prstGeom>
          <a:solidFill>
            <a:srgbClr val="815E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767C306-BBC4-4BC0-8BE3-58E514C70EC4}"/>
              </a:ext>
            </a:extLst>
          </p:cNvPr>
          <p:cNvSpPr/>
          <p:nvPr/>
        </p:nvSpPr>
        <p:spPr>
          <a:xfrm>
            <a:off x="5769019" y="0"/>
            <a:ext cx="331090" cy="313356"/>
          </a:xfrm>
          <a:prstGeom prst="rect">
            <a:avLst/>
          </a:prstGeom>
          <a:solidFill>
            <a:srgbClr val="8D4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D69389F-E69A-4E75-A703-7E5DA0C255E1}"/>
              </a:ext>
            </a:extLst>
          </p:cNvPr>
          <p:cNvSpPr/>
          <p:nvPr/>
        </p:nvSpPr>
        <p:spPr>
          <a:xfrm>
            <a:off x="6414763" y="0"/>
            <a:ext cx="331090" cy="313356"/>
          </a:xfrm>
          <a:prstGeom prst="rect">
            <a:avLst/>
          </a:prstGeom>
          <a:solidFill>
            <a:srgbClr val="194C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C859A5B-9A37-4510-AA4A-43FA79570237}"/>
              </a:ext>
            </a:extLst>
          </p:cNvPr>
          <p:cNvSpPr/>
          <p:nvPr/>
        </p:nvSpPr>
        <p:spPr>
          <a:xfrm>
            <a:off x="6737635" y="0"/>
            <a:ext cx="331090" cy="313356"/>
          </a:xfrm>
          <a:prstGeom prst="rect">
            <a:avLst/>
          </a:prstGeom>
          <a:solidFill>
            <a:srgbClr val="365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Graphic 48" descr="Open book">
            <a:extLst>
              <a:ext uri="{FF2B5EF4-FFF2-40B4-BE49-F238E27FC236}">
                <a16:creationId xmlns:a16="http://schemas.microsoft.com/office/drawing/2014/main" id="{F69A947A-372C-4E3E-9BB2-B5EFC11D95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83347" y="5949619"/>
            <a:ext cx="803927" cy="803927"/>
          </a:xfrm>
          <a:prstGeom prst="rect">
            <a:avLst/>
          </a:prstGeom>
        </p:spPr>
      </p:pic>
      <p:pic>
        <p:nvPicPr>
          <p:cNvPr id="50" name="Graphic 49" descr="Classroom">
            <a:extLst>
              <a:ext uri="{FF2B5EF4-FFF2-40B4-BE49-F238E27FC236}">
                <a16:creationId xmlns:a16="http://schemas.microsoft.com/office/drawing/2014/main" id="{F208235B-E7FA-4FE9-AF45-69861F2978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7090" y="5949619"/>
            <a:ext cx="803927" cy="803927"/>
          </a:xfrm>
          <a:prstGeom prst="rect">
            <a:avLst/>
          </a:prstGeom>
        </p:spPr>
      </p:pic>
      <p:pic>
        <p:nvPicPr>
          <p:cNvPr id="51" name="Graphic 50" descr="Map with pin">
            <a:extLst>
              <a:ext uri="{FF2B5EF4-FFF2-40B4-BE49-F238E27FC236}">
                <a16:creationId xmlns:a16="http://schemas.microsoft.com/office/drawing/2014/main" id="{2EFEF338-6717-42FB-9324-C4769976F6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23748" y="5894382"/>
            <a:ext cx="914400" cy="914400"/>
          </a:xfrm>
          <a:prstGeom prst="rect">
            <a:avLst/>
          </a:prstGeom>
        </p:spPr>
      </p:pic>
      <p:pic>
        <p:nvPicPr>
          <p:cNvPr id="52" name="Graphic 51" descr="World">
            <a:extLst>
              <a:ext uri="{FF2B5EF4-FFF2-40B4-BE49-F238E27FC236}">
                <a16:creationId xmlns:a16="http://schemas.microsoft.com/office/drawing/2014/main" id="{33253297-A0AE-4D74-8C39-0BC5F703A4E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70416" y="5949619"/>
            <a:ext cx="803927" cy="803927"/>
          </a:xfrm>
          <a:prstGeom prst="rect">
            <a:avLst/>
          </a:prstGeom>
        </p:spPr>
      </p:pic>
      <p:pic>
        <p:nvPicPr>
          <p:cNvPr id="53" name="Graphic 52" descr="Internet">
            <a:extLst>
              <a:ext uri="{FF2B5EF4-FFF2-40B4-BE49-F238E27FC236}">
                <a16:creationId xmlns:a16="http://schemas.microsoft.com/office/drawing/2014/main" id="{7ED51211-7968-4655-AFF3-72DF8D05758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393009" y="2704023"/>
            <a:ext cx="1236135" cy="1236135"/>
          </a:xfrm>
          <a:prstGeom prst="rect">
            <a:avLst/>
          </a:prstGeom>
        </p:spPr>
      </p:pic>
      <p:pic>
        <p:nvPicPr>
          <p:cNvPr id="54" name="Graphic 53" descr="Server">
            <a:extLst>
              <a:ext uri="{FF2B5EF4-FFF2-40B4-BE49-F238E27FC236}">
                <a16:creationId xmlns:a16="http://schemas.microsoft.com/office/drawing/2014/main" id="{ED562921-082C-435F-BCB9-0BDCBA5F9AA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17269" y="5949619"/>
            <a:ext cx="803927" cy="803927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630E5931-1DFE-45EF-85BA-63D06F69F833}"/>
              </a:ext>
            </a:extLst>
          </p:cNvPr>
          <p:cNvSpPr txBox="1"/>
          <p:nvPr/>
        </p:nvSpPr>
        <p:spPr>
          <a:xfrm>
            <a:off x="2164080" y="451228"/>
            <a:ext cx="7863840" cy="999958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4400" b="1" dirty="0">
                <a:solidFill>
                  <a:srgbClr val="404040"/>
                </a:solidFill>
                <a:latin typeface="+mj-lt"/>
              </a:rPr>
              <a:t>I</a:t>
            </a:r>
            <a:r>
              <a:rPr lang="en-US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nfographic by </a:t>
            </a:r>
            <a:r>
              <a:rPr lang="en-US" sz="4400" b="1" dirty="0">
                <a:solidFill>
                  <a:srgbClr val="C45541"/>
                </a:solidFill>
                <a:latin typeface="+mj-lt"/>
              </a:rPr>
              <a:t>Y</a:t>
            </a:r>
            <a:r>
              <a:rPr lang="en-US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our </a:t>
            </a:r>
            <a:r>
              <a:rPr lang="en-US" sz="4400" b="1" dirty="0">
                <a:solidFill>
                  <a:srgbClr val="4F94B5"/>
                </a:solidFill>
                <a:latin typeface="+mj-lt"/>
              </a:rPr>
              <a:t>S</a:t>
            </a:r>
            <a:r>
              <a:rPr lang="en-US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tyle</a:t>
            </a:r>
            <a:endParaRPr lang="th-TH" sz="4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8520FD9-AEB9-4A51-BDBE-A6D24F9486AA}"/>
              </a:ext>
            </a:extLst>
          </p:cNvPr>
          <p:cNvSpPr txBox="1"/>
          <p:nvPr/>
        </p:nvSpPr>
        <p:spPr>
          <a:xfrm>
            <a:off x="5517122" y="1430518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1B7B320-1C97-4AEF-A54B-668220C9541D}"/>
              </a:ext>
            </a:extLst>
          </p:cNvPr>
          <p:cNvSpPr txBox="1"/>
          <p:nvPr/>
        </p:nvSpPr>
        <p:spPr>
          <a:xfrm>
            <a:off x="5406220" y="4278568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F3A4A82-8BE9-4449-AE96-D98276D7AB22}"/>
              </a:ext>
            </a:extLst>
          </p:cNvPr>
          <p:cNvSpPr txBox="1"/>
          <p:nvPr/>
        </p:nvSpPr>
        <p:spPr>
          <a:xfrm rot="3600000">
            <a:off x="6794780" y="2310533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55E35B2-FEDB-44E4-A03F-955C50BD9203}"/>
              </a:ext>
            </a:extLst>
          </p:cNvPr>
          <p:cNvSpPr txBox="1"/>
          <p:nvPr/>
        </p:nvSpPr>
        <p:spPr>
          <a:xfrm rot="17840022">
            <a:off x="6658333" y="3678917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9863931-A498-49C0-9E1B-79D967AFEA0F}"/>
              </a:ext>
            </a:extLst>
          </p:cNvPr>
          <p:cNvSpPr txBox="1"/>
          <p:nvPr/>
        </p:nvSpPr>
        <p:spPr>
          <a:xfrm rot="3806055">
            <a:off x="4128385" y="3639973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2178CBD-9DE9-40C4-98C5-D587FBA8CB10}"/>
              </a:ext>
            </a:extLst>
          </p:cNvPr>
          <p:cNvSpPr txBox="1"/>
          <p:nvPr/>
        </p:nvSpPr>
        <p:spPr>
          <a:xfrm rot="18000000">
            <a:off x="4212085" y="2072374"/>
            <a:ext cx="1142364" cy="903494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Your Topic</a:t>
            </a:r>
          </a:p>
          <a:p>
            <a:r>
              <a:rPr lang="en-US" sz="1400" dirty="0">
                <a:solidFill>
                  <a:schemeClr val="bg1"/>
                </a:solidFill>
              </a:rPr>
              <a:t>Descriptions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3" name="Graphic 82" descr="Internet">
            <a:extLst>
              <a:ext uri="{FF2B5EF4-FFF2-40B4-BE49-F238E27FC236}">
                <a16:creationId xmlns:a16="http://schemas.microsoft.com/office/drawing/2014/main" id="{7A0A4196-CE82-49B1-BC4A-935536E7D66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578515" y="5949619"/>
            <a:ext cx="803927" cy="80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305350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28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Impact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Anusorn Inthachet</dc:creator>
  <cp:lastModifiedBy>Anusorn Inthachet</cp:lastModifiedBy>
  <cp:revision>205</cp:revision>
  <dcterms:created xsi:type="dcterms:W3CDTF">2020-01-25T01:29:36Z</dcterms:created>
  <dcterms:modified xsi:type="dcterms:W3CDTF">2020-02-12T23:37:47Z</dcterms:modified>
</cp:coreProperties>
</file>