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99" r:id="rId2"/>
    <p:sldId id="405" r:id="rId3"/>
  </p:sldIdLst>
  <p:sldSz cx="12192000" cy="6858000"/>
  <p:notesSz cx="6858000" cy="9144000"/>
  <p:embeddedFontLst>
    <p:embeddedFont>
      <p:font typeface="맑은 고딕" panose="020B0503020000020004" pitchFamily="34" charset="-127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Noto Sans" panose="020B0604020202020204" charset="0"/>
      <p:regular r:id="rId13"/>
      <p:bold r:id="rId14"/>
      <p:italic r:id="rId15"/>
      <p:boldItalic r:id="rId1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253" userDrawn="1">
          <p15:clr>
            <a:srgbClr val="A4A3A4"/>
          </p15:clr>
        </p15:guide>
        <p15:guide id="4" orient="horz" pos="4065" userDrawn="1">
          <p15:clr>
            <a:srgbClr val="A4A3A4"/>
          </p15:clr>
        </p15:guide>
        <p15:guide id="5" pos="1799" userDrawn="1">
          <p15:clr>
            <a:srgbClr val="A4A3A4"/>
          </p15:clr>
        </p15:guide>
        <p15:guide id="6" pos="5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BAA2"/>
    <a:srgbClr val="60C345"/>
    <a:srgbClr val="F6B71A"/>
    <a:srgbClr val="59B79F"/>
    <a:srgbClr val="F8C74F"/>
    <a:srgbClr val="77CC60"/>
    <a:srgbClr val="45A189"/>
    <a:srgbClr val="EC563F"/>
    <a:srgbClr val="7BC7B3"/>
    <a:srgbClr val="90D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5416" autoAdjust="0"/>
  </p:normalViewPr>
  <p:slideViewPr>
    <p:cSldViewPr showGuides="1">
      <p:cViewPr varScale="1">
        <p:scale>
          <a:sx n="62" d="100"/>
          <a:sy n="62" d="100"/>
        </p:scale>
        <p:origin x="1144" y="56"/>
      </p:cViewPr>
      <p:guideLst>
        <p:guide pos="3840"/>
        <p:guide orient="horz" pos="1253"/>
        <p:guide orient="horz" pos="4065"/>
        <p:guide pos="1799"/>
        <p:guide pos="5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94AEB-92B9-47EF-A6A5-26A2FE53ECF7}" type="datetimeFigureOut">
              <a:rPr lang="ko-KR" altLang="en-US" smtClean="0"/>
              <a:pPr/>
              <a:t>2020-02-17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8C770-440F-4842-BB68-5BB8E05A86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89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0"/>
            <a:ext cx="12192000" cy="980728"/>
          </a:xfrm>
          <a:prstGeom prst="rect">
            <a:avLst/>
          </a:prstGeom>
          <a:solidFill>
            <a:srgbClr val="A69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815413" y="836712"/>
            <a:ext cx="1137658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9403" y="116632"/>
            <a:ext cx="10945216" cy="7780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None/>
              <a:defRPr lang="ko-KR" altLang="en-US" sz="3600" b="1" kern="1200" baseline="0">
                <a:solidFill>
                  <a:schemeClr val="bg1"/>
                </a:solidFill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FD59-365E-47FC-9D1A-1F9B7F1EF600}" type="datetimeFigureOut">
              <a:rPr lang="ko-KR" altLang="en-US" smtClean="0"/>
              <a:pPr/>
              <a:t>2020-02-17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C5-B0B3-4566-AE49-E4A6D2C8B6D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10930592" y="269086"/>
            <a:ext cx="332152" cy="249114"/>
          </a:xfrm>
          <a:prstGeom prst="roundRect">
            <a:avLst/>
          </a:prstGeom>
          <a:solidFill>
            <a:srgbClr val="A3B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모서리가 둥근 직사각형 11"/>
          <p:cNvSpPr/>
          <p:nvPr userDrawn="1"/>
        </p:nvSpPr>
        <p:spPr>
          <a:xfrm>
            <a:off x="9670752" y="375766"/>
            <a:ext cx="332152" cy="249114"/>
          </a:xfrm>
          <a:prstGeom prst="roundRect">
            <a:avLst/>
          </a:prstGeom>
          <a:solidFill>
            <a:srgbClr val="F6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10097472" y="269086"/>
            <a:ext cx="332152" cy="249114"/>
          </a:xfrm>
          <a:prstGeom prst="roundRect">
            <a:avLst/>
          </a:prstGeom>
          <a:solidFill>
            <a:srgbClr val="ED7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10503872" y="375766"/>
            <a:ext cx="332152" cy="249114"/>
          </a:xfrm>
          <a:prstGeom prst="roundRect">
            <a:avLst/>
          </a:prstGeom>
          <a:solidFill>
            <a:srgbClr val="47A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05080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815413" y="836712"/>
            <a:ext cx="1137658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9403" y="116632"/>
            <a:ext cx="10945216" cy="7780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None/>
              <a:defRPr lang="ko-KR" altLang="en-US" sz="3600" b="1" kern="1200" baseline="0">
                <a:solidFill>
                  <a:schemeClr val="bg1"/>
                </a:solidFill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FD59-365E-47FC-9D1A-1F9B7F1EF600}" type="datetimeFigureOut">
              <a:rPr lang="ko-KR" altLang="en-US" smtClean="0"/>
              <a:pPr/>
              <a:t>2020-02-17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C5-B0B3-4566-AE49-E4A6D2C8B6D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모서리가 둥근 직사각형 9"/>
          <p:cNvSpPr/>
          <p:nvPr userDrawn="1"/>
        </p:nvSpPr>
        <p:spPr>
          <a:xfrm>
            <a:off x="10930592" y="269086"/>
            <a:ext cx="332152" cy="249114"/>
          </a:xfrm>
          <a:prstGeom prst="roundRect">
            <a:avLst/>
          </a:prstGeom>
          <a:solidFill>
            <a:srgbClr val="F8C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9670752" y="375766"/>
            <a:ext cx="332152" cy="249114"/>
          </a:xfrm>
          <a:prstGeom prst="roundRect">
            <a:avLst/>
          </a:prstGeom>
          <a:solidFill>
            <a:srgbClr val="7AC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모서리가 둥근 직사각형 11"/>
          <p:cNvSpPr/>
          <p:nvPr userDrawn="1"/>
        </p:nvSpPr>
        <p:spPr>
          <a:xfrm>
            <a:off x="10097472" y="269086"/>
            <a:ext cx="332152" cy="249114"/>
          </a:xfrm>
          <a:prstGeom prst="roundRect">
            <a:avLst/>
          </a:prstGeom>
          <a:solidFill>
            <a:srgbClr val="EC5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10503872" y="375766"/>
            <a:ext cx="332152" cy="249114"/>
          </a:xfrm>
          <a:prstGeom prst="roundRect">
            <a:avLst/>
          </a:prstGeom>
          <a:solidFill>
            <a:srgbClr val="59B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FFD59-365E-47FC-9D1A-1F9B7F1EF600}" type="datetimeFigureOut">
              <a:rPr lang="ko-KR" altLang="en-US" smtClean="0"/>
              <a:pPr/>
              <a:t>2020-02-17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60C5-B0B3-4566-AE49-E4A6D2C8B6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79"/>
          <p:cNvSpPr>
            <a:spLocks noGrp="1"/>
          </p:cNvSpPr>
          <p:nvPr>
            <p:ph type="title"/>
          </p:nvPr>
        </p:nvSpPr>
        <p:spPr>
          <a:xfrm>
            <a:off x="719403" y="116632"/>
            <a:ext cx="10945216" cy="778098"/>
          </a:xfrm>
        </p:spPr>
        <p:txBody>
          <a:bodyPr/>
          <a:lstStyle/>
          <a:p>
            <a:pPr algn="ctr"/>
            <a:r>
              <a:rPr lang="en-US" altLang="ko-KR" dirty="0"/>
              <a:t>Vertical Hexagon List</a:t>
            </a:r>
            <a:endParaRPr lang="en-US" altLang="ko-KR" dirty="0">
              <a:effectLst/>
            </a:endParaRPr>
          </a:p>
        </p:txBody>
      </p:sp>
      <p:sp>
        <p:nvSpPr>
          <p:cNvPr id="36" name="직사각형 35"/>
          <p:cNvSpPr>
            <a:spLocks noChangeArrowheads="1"/>
          </p:cNvSpPr>
          <p:nvPr/>
        </p:nvSpPr>
        <p:spPr bwMode="auto">
          <a:xfrm>
            <a:off x="1055440" y="1218242"/>
            <a:ext cx="10441160" cy="268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  <a:defRPr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ea typeface="맑은 고딕" pitchFamily="50" charset="-127"/>
              </a:rPr>
              <a:t>We would like to offer you a stylish and reasonable presentation that will help you to promote your business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2887388" y="2011681"/>
            <a:ext cx="4879957" cy="1564764"/>
            <a:chOff x="2887388" y="2011681"/>
            <a:chExt cx="4879957" cy="1564764"/>
          </a:xfrm>
        </p:grpSpPr>
        <p:sp>
          <p:nvSpPr>
            <p:cNvPr id="4" name="사다리꼴 3"/>
            <p:cNvSpPr/>
            <p:nvPr/>
          </p:nvSpPr>
          <p:spPr>
            <a:xfrm flipH="1" flipV="1">
              <a:off x="3805617" y="2794063"/>
              <a:ext cx="3961728" cy="782382"/>
            </a:xfrm>
            <a:prstGeom prst="trapezoid">
              <a:avLst>
                <a:gd name="adj" fmla="val 50762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tx1"/>
                </a:solidFill>
                <a:latin typeface="Noto Sans" panose="020B0502040504020204" pitchFamily="34" charset="0"/>
                <a:ea typeface="맑은 고딕" pitchFamily="50" charset="-127"/>
              </a:endParaRPr>
            </a:p>
          </p:txBody>
        </p:sp>
        <p:sp>
          <p:nvSpPr>
            <p:cNvPr id="37" name="육각형 36"/>
            <p:cNvSpPr/>
            <p:nvPr/>
          </p:nvSpPr>
          <p:spPr>
            <a:xfrm>
              <a:off x="2887388" y="2011681"/>
              <a:ext cx="1815127" cy="1564763"/>
            </a:xfrm>
            <a:prstGeom prst="hexagon">
              <a:avLst/>
            </a:prstGeom>
            <a:solidFill>
              <a:srgbClr val="A3B7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tx1"/>
                </a:solidFill>
                <a:latin typeface="Noto Sans" panose="020B0502040504020204" pitchFamily="34" charset="0"/>
                <a:ea typeface="맑은 고딕" pitchFamily="50" charset="-127"/>
              </a:endParaRPr>
            </a:p>
          </p:txBody>
        </p:sp>
        <p:sp>
          <p:nvSpPr>
            <p:cNvPr id="2" name="육각형 1"/>
            <p:cNvSpPr/>
            <p:nvPr/>
          </p:nvSpPr>
          <p:spPr>
            <a:xfrm>
              <a:off x="3043747" y="2146473"/>
              <a:ext cx="1502409" cy="129518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Noto Sans" panose="020B0502040504020204" pitchFamily="34" charset="0"/>
                <a:ea typeface="맑은 고딕" pitchFamily="50" charset="-127"/>
              </a:endParaRPr>
            </a:p>
          </p:txBody>
        </p:sp>
        <p:sp>
          <p:nvSpPr>
            <p:cNvPr id="60" name="Text Box 8"/>
            <p:cNvSpPr txBox="1">
              <a:spLocks noChangeArrowheads="1"/>
            </p:cNvSpPr>
            <p:nvPr/>
          </p:nvSpPr>
          <p:spPr bwMode="auto">
            <a:xfrm>
              <a:off x="3206409" y="2899799"/>
              <a:ext cx="11984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latin typeface="+mj-lt"/>
                  <a:ea typeface="맑은 고딕" pitchFamily="50" charset="-127"/>
                </a:rPr>
                <a:t>TEXT HERE</a:t>
              </a:r>
              <a:endParaRPr lang="ko-KR" altLang="ko-KR" sz="1400" b="1" dirty="0">
                <a:latin typeface="+mj-lt"/>
                <a:ea typeface="맑은 고딕" pitchFamily="50" charset="-127"/>
              </a:endParaRPr>
            </a:p>
          </p:txBody>
        </p:sp>
        <p:sp>
          <p:nvSpPr>
            <p:cNvPr id="61" name="Text Box 8"/>
            <p:cNvSpPr txBox="1">
              <a:spLocks noChangeArrowheads="1"/>
            </p:cNvSpPr>
            <p:nvPr/>
          </p:nvSpPr>
          <p:spPr bwMode="auto">
            <a:xfrm>
              <a:off x="3489310" y="2209680"/>
              <a:ext cx="6581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3200" b="1" dirty="0">
                  <a:solidFill>
                    <a:srgbClr val="77933C"/>
                  </a:solidFill>
                  <a:latin typeface="+mj-lt"/>
                  <a:ea typeface="맑은 고딕" pitchFamily="50" charset="-127"/>
                </a:rPr>
                <a:t>01</a:t>
              </a:r>
              <a:endParaRPr lang="ko-KR" altLang="ko-KR" sz="3200" b="1" dirty="0">
                <a:solidFill>
                  <a:srgbClr val="77933C"/>
                </a:solidFill>
                <a:latin typeface="+mj-lt"/>
                <a:ea typeface="맑은 고딕" pitchFamily="50" charset="-127"/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3224964" y="2794398"/>
              <a:ext cx="1166424" cy="0"/>
            </a:xfrm>
            <a:prstGeom prst="line">
              <a:avLst/>
            </a:prstGeom>
            <a:ln>
              <a:solidFill>
                <a:srgbClr val="77933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직사각형 7"/>
            <p:cNvSpPr/>
            <p:nvPr/>
          </p:nvSpPr>
          <p:spPr>
            <a:xfrm>
              <a:off x="4579612" y="2925926"/>
              <a:ext cx="2931182" cy="455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Lorem ipsum dolor sit </a:t>
              </a:r>
              <a:r>
                <a:rPr lang="en-US" altLang="ko-K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amet</a:t>
              </a:r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, </a:t>
              </a:r>
              <a:r>
                <a:rPr lang="en-US" altLang="ko-K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simul</a:t>
              </a:r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adolescens</a:t>
              </a:r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ei</a:t>
              </a:r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 vis, id </a:t>
              </a:r>
              <a:r>
                <a:rPr lang="en-US" altLang="ko-K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nec</a:t>
              </a:r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errem</a:t>
              </a:r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interesset.Ne</a:t>
              </a:r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 usu.</a:t>
              </a:r>
              <a:endParaRPr lang="ko-KR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ea typeface="맑은 고딕" pitchFamily="50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4416147" y="2962833"/>
            <a:ext cx="4879957" cy="1564764"/>
            <a:chOff x="4416147" y="2962833"/>
            <a:chExt cx="4879957" cy="1564764"/>
          </a:xfrm>
        </p:grpSpPr>
        <p:sp>
          <p:nvSpPr>
            <p:cNvPr id="44" name="사다리꼴 43"/>
            <p:cNvSpPr/>
            <p:nvPr/>
          </p:nvSpPr>
          <p:spPr>
            <a:xfrm flipV="1">
              <a:off x="4416147" y="3745215"/>
              <a:ext cx="3961728" cy="782382"/>
            </a:xfrm>
            <a:prstGeom prst="trapezoid">
              <a:avLst>
                <a:gd name="adj" fmla="val 50762"/>
              </a:avLst>
            </a:prstGeom>
            <a:solidFill>
              <a:srgbClr val="F7B9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tx1"/>
                </a:solidFill>
                <a:latin typeface="Noto Sans" panose="020B0502040504020204" pitchFamily="34" charset="0"/>
                <a:ea typeface="맑은 고딕" pitchFamily="50" charset="-127"/>
              </a:endParaRPr>
            </a:p>
          </p:txBody>
        </p:sp>
        <p:sp>
          <p:nvSpPr>
            <p:cNvPr id="43" name="육각형 42"/>
            <p:cNvSpPr/>
            <p:nvPr/>
          </p:nvSpPr>
          <p:spPr>
            <a:xfrm flipH="1">
              <a:off x="7480977" y="2962833"/>
              <a:ext cx="1815127" cy="1564763"/>
            </a:xfrm>
            <a:prstGeom prst="hexagon">
              <a:avLst/>
            </a:prstGeom>
            <a:solidFill>
              <a:srgbClr val="ED7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tx1"/>
                </a:solidFill>
                <a:latin typeface="Noto Sans" panose="020B0502040504020204" pitchFamily="34" charset="0"/>
                <a:ea typeface="맑은 고딕" pitchFamily="50" charset="-127"/>
              </a:endParaRPr>
            </a:p>
          </p:txBody>
        </p:sp>
        <p:sp>
          <p:nvSpPr>
            <p:cNvPr id="42" name="육각형 41"/>
            <p:cNvSpPr/>
            <p:nvPr/>
          </p:nvSpPr>
          <p:spPr>
            <a:xfrm flipH="1">
              <a:off x="7637336" y="3097625"/>
              <a:ext cx="1502409" cy="129518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EC5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Noto Sans" panose="020B0502040504020204" pitchFamily="34" charset="0"/>
                <a:ea typeface="맑은 고딕" pitchFamily="50" charset="-127"/>
              </a:endParaRPr>
            </a:p>
          </p:txBody>
        </p:sp>
        <p:sp>
          <p:nvSpPr>
            <p:cNvPr id="66" name="Text Box 8"/>
            <p:cNvSpPr txBox="1">
              <a:spLocks noChangeArrowheads="1"/>
            </p:cNvSpPr>
            <p:nvPr/>
          </p:nvSpPr>
          <p:spPr bwMode="auto">
            <a:xfrm>
              <a:off x="7788447" y="3853829"/>
              <a:ext cx="11984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latin typeface="+mj-lt"/>
                  <a:ea typeface="맑은 고딕" pitchFamily="50" charset="-127"/>
                </a:rPr>
                <a:t>TEXT HERE</a:t>
              </a:r>
              <a:endParaRPr lang="ko-KR" altLang="ko-KR" sz="1400" b="1" dirty="0">
                <a:latin typeface="+mj-lt"/>
                <a:ea typeface="맑은 고딕" pitchFamily="50" charset="-127"/>
              </a:endParaRPr>
            </a:p>
          </p:txBody>
        </p:sp>
        <p:sp>
          <p:nvSpPr>
            <p:cNvPr id="67" name="Text Box 8"/>
            <p:cNvSpPr txBox="1">
              <a:spLocks noChangeArrowheads="1"/>
            </p:cNvSpPr>
            <p:nvPr/>
          </p:nvSpPr>
          <p:spPr bwMode="auto">
            <a:xfrm>
              <a:off x="8071348" y="3163711"/>
              <a:ext cx="6581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3200" b="1" dirty="0">
                  <a:solidFill>
                    <a:srgbClr val="EC563F"/>
                  </a:solidFill>
                  <a:latin typeface="+mj-lt"/>
                  <a:ea typeface="맑은 고딕" pitchFamily="50" charset="-127"/>
                </a:rPr>
                <a:t>02</a:t>
              </a:r>
              <a:endParaRPr lang="ko-KR" altLang="ko-KR" sz="3200" b="1" dirty="0">
                <a:solidFill>
                  <a:srgbClr val="EC563F"/>
                </a:solidFill>
                <a:latin typeface="+mj-lt"/>
                <a:ea typeface="맑은 고딕" pitchFamily="50" charset="-127"/>
              </a:endParaRPr>
            </a:p>
          </p:txBody>
        </p:sp>
        <p:cxnSp>
          <p:nvCxnSpPr>
            <p:cNvPr id="68" name="직선 연결선 67"/>
            <p:cNvCxnSpPr/>
            <p:nvPr/>
          </p:nvCxnSpPr>
          <p:spPr>
            <a:xfrm>
              <a:off x="7807002" y="3748429"/>
              <a:ext cx="1166424" cy="0"/>
            </a:xfrm>
            <a:prstGeom prst="line">
              <a:avLst/>
            </a:prstGeom>
            <a:ln>
              <a:solidFill>
                <a:srgbClr val="77933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직사각형 44"/>
            <p:cNvSpPr/>
            <p:nvPr/>
          </p:nvSpPr>
          <p:spPr>
            <a:xfrm>
              <a:off x="4648693" y="3876991"/>
              <a:ext cx="2931182" cy="455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Lorem ipsum dolor sit </a:t>
              </a:r>
              <a:r>
                <a:rPr lang="en-US" altLang="ko-K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amet</a:t>
              </a:r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, </a:t>
              </a:r>
              <a:r>
                <a:rPr lang="en-US" altLang="ko-K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simul</a:t>
              </a:r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adolescens</a:t>
              </a:r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ei</a:t>
              </a:r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 vis, id </a:t>
              </a:r>
              <a:r>
                <a:rPr lang="en-US" altLang="ko-K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nec</a:t>
              </a:r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errem</a:t>
              </a:r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interesset.Ne</a:t>
              </a:r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 usu.</a:t>
              </a:r>
              <a:endParaRPr lang="ko-KR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ea typeface="맑은 고딕" pitchFamily="50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2887388" y="3913985"/>
            <a:ext cx="4879957" cy="1564764"/>
            <a:chOff x="2887388" y="3913985"/>
            <a:chExt cx="4879957" cy="1564764"/>
          </a:xfrm>
        </p:grpSpPr>
        <p:sp>
          <p:nvSpPr>
            <p:cNvPr id="52" name="사다리꼴 51"/>
            <p:cNvSpPr/>
            <p:nvPr/>
          </p:nvSpPr>
          <p:spPr>
            <a:xfrm flipH="1" flipV="1">
              <a:off x="3805617" y="4696367"/>
              <a:ext cx="3961728" cy="782382"/>
            </a:xfrm>
            <a:prstGeom prst="trapezoid">
              <a:avLst>
                <a:gd name="adj" fmla="val 50762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tx1"/>
                </a:solidFill>
                <a:latin typeface="Noto Sans" panose="020B0502040504020204" pitchFamily="34" charset="0"/>
                <a:ea typeface="맑은 고딕" pitchFamily="50" charset="-127"/>
              </a:endParaRPr>
            </a:p>
          </p:txBody>
        </p:sp>
        <p:sp>
          <p:nvSpPr>
            <p:cNvPr id="51" name="육각형 50"/>
            <p:cNvSpPr/>
            <p:nvPr/>
          </p:nvSpPr>
          <p:spPr>
            <a:xfrm>
              <a:off x="2887388" y="3913985"/>
              <a:ext cx="1815127" cy="1564763"/>
            </a:xfrm>
            <a:prstGeom prst="hexagon">
              <a:avLst/>
            </a:prstGeom>
            <a:solidFill>
              <a:srgbClr val="F6A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tx1"/>
                </a:solidFill>
                <a:latin typeface="Noto Sans" panose="020B0502040504020204" pitchFamily="34" charset="0"/>
                <a:ea typeface="맑은 고딕" pitchFamily="50" charset="-127"/>
              </a:endParaRPr>
            </a:p>
          </p:txBody>
        </p:sp>
        <p:sp>
          <p:nvSpPr>
            <p:cNvPr id="50" name="육각형 49"/>
            <p:cNvSpPr/>
            <p:nvPr/>
          </p:nvSpPr>
          <p:spPr>
            <a:xfrm>
              <a:off x="3043747" y="4048777"/>
              <a:ext cx="1502409" cy="129518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Noto Sans" panose="020B0502040504020204" pitchFamily="34" charset="0"/>
                <a:ea typeface="맑은 고딕" pitchFamily="50" charset="-127"/>
              </a:endParaRPr>
            </a:p>
          </p:txBody>
        </p:sp>
        <p:sp>
          <p:nvSpPr>
            <p:cNvPr id="69" name="Text Box 8"/>
            <p:cNvSpPr txBox="1">
              <a:spLocks noChangeArrowheads="1"/>
            </p:cNvSpPr>
            <p:nvPr/>
          </p:nvSpPr>
          <p:spPr bwMode="auto">
            <a:xfrm>
              <a:off x="3179535" y="4794423"/>
              <a:ext cx="11984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latin typeface="+mj-lt"/>
                  <a:ea typeface="맑은 고딕" pitchFamily="50" charset="-127"/>
                </a:rPr>
                <a:t>TEXT HERE</a:t>
              </a:r>
              <a:endParaRPr lang="ko-KR" altLang="ko-KR" sz="1400" b="1" dirty="0">
                <a:latin typeface="+mj-lt"/>
                <a:ea typeface="맑은 고딕" pitchFamily="50" charset="-127"/>
              </a:endParaRPr>
            </a:p>
          </p:txBody>
        </p:sp>
        <p:sp>
          <p:nvSpPr>
            <p:cNvPr id="70" name="Text Box 8"/>
            <p:cNvSpPr txBox="1">
              <a:spLocks noChangeArrowheads="1"/>
            </p:cNvSpPr>
            <p:nvPr/>
          </p:nvSpPr>
          <p:spPr bwMode="auto">
            <a:xfrm>
              <a:off x="3462436" y="4104305"/>
              <a:ext cx="6581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맑은 고딕" pitchFamily="50" charset="-127"/>
                </a:rPr>
                <a:t>03</a:t>
              </a:r>
              <a:endParaRPr lang="ko-KR" altLang="ko-KR" sz="32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맑은 고딕" pitchFamily="50" charset="-127"/>
              </a:endParaRPr>
            </a:p>
          </p:txBody>
        </p:sp>
        <p:cxnSp>
          <p:nvCxnSpPr>
            <p:cNvPr id="73" name="직선 연결선 72"/>
            <p:cNvCxnSpPr/>
            <p:nvPr/>
          </p:nvCxnSpPr>
          <p:spPr>
            <a:xfrm>
              <a:off x="3198090" y="4689023"/>
              <a:ext cx="1166424" cy="0"/>
            </a:xfrm>
            <a:prstGeom prst="line">
              <a:avLst/>
            </a:prstGeom>
            <a:ln>
              <a:solidFill>
                <a:srgbClr val="77933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직사각형 45"/>
            <p:cNvSpPr/>
            <p:nvPr/>
          </p:nvSpPr>
          <p:spPr>
            <a:xfrm>
              <a:off x="4575761" y="4828093"/>
              <a:ext cx="2931182" cy="455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Lorem ipsum dolor sit </a:t>
              </a:r>
              <a:r>
                <a:rPr lang="en-US" altLang="ko-K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amet</a:t>
              </a:r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, </a:t>
              </a:r>
              <a:r>
                <a:rPr lang="en-US" altLang="ko-K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simul</a:t>
              </a:r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adolescens</a:t>
              </a:r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ei</a:t>
              </a:r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 vis, id </a:t>
              </a:r>
              <a:r>
                <a:rPr lang="en-US" altLang="ko-K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nec</a:t>
              </a:r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errem</a:t>
              </a:r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interesset.Ne</a:t>
              </a:r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 usu.</a:t>
              </a:r>
              <a:endParaRPr lang="ko-KR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ea typeface="맑은 고딕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4416147" y="4865138"/>
            <a:ext cx="4879957" cy="1564764"/>
            <a:chOff x="4416147" y="4865138"/>
            <a:chExt cx="4879957" cy="1564764"/>
          </a:xfrm>
        </p:grpSpPr>
        <p:sp>
          <p:nvSpPr>
            <p:cNvPr id="57" name="사다리꼴 56"/>
            <p:cNvSpPr/>
            <p:nvPr/>
          </p:nvSpPr>
          <p:spPr>
            <a:xfrm flipV="1">
              <a:off x="4416147" y="5647520"/>
              <a:ext cx="3961728" cy="782382"/>
            </a:xfrm>
            <a:prstGeom prst="trapezoid">
              <a:avLst>
                <a:gd name="adj" fmla="val 50762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tx1"/>
                </a:solidFill>
                <a:latin typeface="Noto Sans" panose="020B0502040504020204" pitchFamily="34" charset="0"/>
                <a:ea typeface="맑은 고딕" pitchFamily="50" charset="-127"/>
              </a:endParaRPr>
            </a:p>
          </p:txBody>
        </p:sp>
        <p:sp>
          <p:nvSpPr>
            <p:cNvPr id="56" name="육각형 55"/>
            <p:cNvSpPr/>
            <p:nvPr/>
          </p:nvSpPr>
          <p:spPr>
            <a:xfrm flipH="1">
              <a:off x="7480977" y="4865138"/>
              <a:ext cx="1815127" cy="1564763"/>
            </a:xfrm>
            <a:prstGeom prst="hexagon">
              <a:avLst/>
            </a:prstGeom>
            <a:solidFill>
              <a:srgbClr val="47AD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tx1"/>
                </a:solidFill>
                <a:latin typeface="Noto Sans" panose="020B0502040504020204" pitchFamily="34" charset="0"/>
                <a:ea typeface="맑은 고딕" pitchFamily="50" charset="-127"/>
              </a:endParaRPr>
            </a:p>
          </p:txBody>
        </p:sp>
        <p:sp>
          <p:nvSpPr>
            <p:cNvPr id="55" name="육각형 54"/>
            <p:cNvSpPr/>
            <p:nvPr/>
          </p:nvSpPr>
          <p:spPr>
            <a:xfrm flipH="1">
              <a:off x="7637336" y="4999930"/>
              <a:ext cx="1502409" cy="129518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Noto Sans" panose="020B0502040504020204" pitchFamily="34" charset="0"/>
                <a:ea typeface="맑은 고딕" pitchFamily="50" charset="-127"/>
              </a:endParaRPr>
            </a:p>
          </p:txBody>
        </p:sp>
        <p:sp>
          <p:nvSpPr>
            <p:cNvPr id="74" name="Text Box 8"/>
            <p:cNvSpPr txBox="1">
              <a:spLocks noChangeArrowheads="1"/>
            </p:cNvSpPr>
            <p:nvPr/>
          </p:nvSpPr>
          <p:spPr bwMode="auto">
            <a:xfrm>
              <a:off x="7775010" y="5748455"/>
              <a:ext cx="11984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latin typeface="+mj-lt"/>
                  <a:ea typeface="맑은 고딕" pitchFamily="50" charset="-127"/>
                </a:rPr>
                <a:t>TEXT HERE</a:t>
              </a:r>
              <a:endParaRPr lang="ko-KR" altLang="ko-KR" sz="1400" b="1" dirty="0">
                <a:latin typeface="+mj-lt"/>
                <a:ea typeface="맑은 고딕" pitchFamily="50" charset="-127"/>
              </a:endParaRPr>
            </a:p>
          </p:txBody>
        </p:sp>
        <p:sp>
          <p:nvSpPr>
            <p:cNvPr id="75" name="Text Box 8"/>
            <p:cNvSpPr txBox="1">
              <a:spLocks noChangeArrowheads="1"/>
            </p:cNvSpPr>
            <p:nvPr/>
          </p:nvSpPr>
          <p:spPr bwMode="auto">
            <a:xfrm>
              <a:off x="8057911" y="5058337"/>
              <a:ext cx="6581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3200" b="1" dirty="0">
                  <a:solidFill>
                    <a:srgbClr val="31859C"/>
                  </a:solidFill>
                  <a:latin typeface="+mj-lt"/>
                  <a:ea typeface="맑은 고딕" pitchFamily="50" charset="-127"/>
                </a:rPr>
                <a:t>04</a:t>
              </a:r>
              <a:endParaRPr lang="ko-KR" altLang="ko-KR" sz="3200" b="1" dirty="0">
                <a:solidFill>
                  <a:srgbClr val="31859C"/>
                </a:solidFill>
                <a:latin typeface="+mj-lt"/>
                <a:ea typeface="맑은 고딕" pitchFamily="50" charset="-127"/>
              </a:endParaRPr>
            </a:p>
          </p:txBody>
        </p:sp>
        <p:cxnSp>
          <p:nvCxnSpPr>
            <p:cNvPr id="76" name="직선 연결선 75"/>
            <p:cNvCxnSpPr/>
            <p:nvPr/>
          </p:nvCxnSpPr>
          <p:spPr>
            <a:xfrm>
              <a:off x="7793565" y="5643055"/>
              <a:ext cx="1166424" cy="0"/>
            </a:xfrm>
            <a:prstGeom prst="line">
              <a:avLst/>
            </a:prstGeom>
            <a:ln>
              <a:solidFill>
                <a:srgbClr val="77933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직사각형 46"/>
            <p:cNvSpPr/>
            <p:nvPr/>
          </p:nvSpPr>
          <p:spPr>
            <a:xfrm>
              <a:off x="4657907" y="5800097"/>
              <a:ext cx="2931182" cy="455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Lorem ipsum dolor sit </a:t>
              </a:r>
              <a:r>
                <a:rPr lang="en-US" altLang="ko-K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amet</a:t>
              </a:r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, </a:t>
              </a:r>
              <a:r>
                <a:rPr lang="en-US" altLang="ko-K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simul</a:t>
              </a:r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adolescens</a:t>
              </a:r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ei</a:t>
              </a:r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 vis, id </a:t>
              </a:r>
              <a:r>
                <a:rPr lang="en-US" altLang="ko-K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nec</a:t>
              </a:r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errem</a:t>
              </a:r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interesset.Ne</a:t>
              </a:r>
              <a:r>
                <a:rPr lang="en-US" altLang="ko-K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맑은 고딕" pitchFamily="50" charset="-127"/>
                </a:rPr>
                <a:t> usu.</a:t>
              </a:r>
              <a:endParaRPr lang="ko-KR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627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79"/>
          <p:cNvSpPr>
            <a:spLocks noGrp="1"/>
          </p:cNvSpPr>
          <p:nvPr>
            <p:ph type="title"/>
          </p:nvPr>
        </p:nvSpPr>
        <p:spPr>
          <a:xfrm>
            <a:off x="719403" y="116632"/>
            <a:ext cx="10945216" cy="778098"/>
          </a:xfrm>
        </p:spPr>
        <p:txBody>
          <a:bodyPr/>
          <a:lstStyle/>
          <a:p>
            <a:pPr algn="ctr"/>
            <a:r>
              <a:rPr lang="en-US" altLang="ko-KR" dirty="0"/>
              <a:t>Vertical Hexagon List</a:t>
            </a:r>
            <a:endParaRPr lang="en-US" altLang="ko-KR" dirty="0">
              <a:effectLst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2887388" y="2011681"/>
            <a:ext cx="4879957" cy="1564764"/>
            <a:chOff x="2887388" y="2011681"/>
            <a:chExt cx="4879957" cy="1564764"/>
          </a:xfrm>
        </p:grpSpPr>
        <p:sp>
          <p:nvSpPr>
            <p:cNvPr id="4" name="사다리꼴 3"/>
            <p:cNvSpPr/>
            <p:nvPr/>
          </p:nvSpPr>
          <p:spPr>
            <a:xfrm flipH="1" flipV="1">
              <a:off x="3805617" y="2794063"/>
              <a:ext cx="3961728" cy="782382"/>
            </a:xfrm>
            <a:prstGeom prst="trapezoid">
              <a:avLst>
                <a:gd name="adj" fmla="val 50762"/>
              </a:avLst>
            </a:prstGeom>
            <a:solidFill>
              <a:srgbClr val="90D5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tx1"/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7" name="육각형 36"/>
            <p:cNvSpPr/>
            <p:nvPr/>
          </p:nvSpPr>
          <p:spPr>
            <a:xfrm>
              <a:off x="2887388" y="2011681"/>
              <a:ext cx="1815127" cy="1564763"/>
            </a:xfrm>
            <a:prstGeom prst="hexagon">
              <a:avLst/>
            </a:prstGeom>
            <a:solidFill>
              <a:srgbClr val="7ACD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" name="육각형 1"/>
            <p:cNvSpPr/>
            <p:nvPr/>
          </p:nvSpPr>
          <p:spPr>
            <a:xfrm>
              <a:off x="3043747" y="2146473"/>
              <a:ext cx="1502409" cy="129518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60" name="Text Box 8"/>
            <p:cNvSpPr txBox="1">
              <a:spLocks noChangeArrowheads="1"/>
            </p:cNvSpPr>
            <p:nvPr/>
          </p:nvSpPr>
          <p:spPr bwMode="auto">
            <a:xfrm>
              <a:off x="3206409" y="2899799"/>
              <a:ext cx="11984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latin typeface="+mj-lt"/>
                  <a:ea typeface="맑은 고딕" pitchFamily="50" charset="-127"/>
                </a:rPr>
                <a:t>TEXT HERE</a:t>
              </a:r>
              <a:endParaRPr lang="ko-KR" altLang="ko-KR" sz="1400" b="1" dirty="0">
                <a:latin typeface="+mj-lt"/>
                <a:ea typeface="맑은 고딕" pitchFamily="50" charset="-127"/>
              </a:endParaRPr>
            </a:p>
          </p:txBody>
        </p:sp>
        <p:sp>
          <p:nvSpPr>
            <p:cNvPr id="61" name="Text Box 8"/>
            <p:cNvSpPr txBox="1">
              <a:spLocks noChangeArrowheads="1"/>
            </p:cNvSpPr>
            <p:nvPr/>
          </p:nvSpPr>
          <p:spPr bwMode="auto">
            <a:xfrm>
              <a:off x="3489310" y="2209680"/>
              <a:ext cx="6581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3200" b="1" dirty="0">
                  <a:solidFill>
                    <a:srgbClr val="77CC60"/>
                  </a:solidFill>
                  <a:latin typeface="+mj-lt"/>
                  <a:ea typeface="맑은 고딕" pitchFamily="50" charset="-127"/>
                </a:rPr>
                <a:t>01</a:t>
              </a:r>
              <a:endParaRPr lang="ko-KR" altLang="ko-KR" sz="3200" b="1" dirty="0">
                <a:solidFill>
                  <a:srgbClr val="77CC60"/>
                </a:solidFill>
                <a:latin typeface="+mj-lt"/>
                <a:ea typeface="맑은 고딕" pitchFamily="50" charset="-127"/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3224964" y="2794398"/>
              <a:ext cx="1166424" cy="0"/>
            </a:xfrm>
            <a:prstGeom prst="line">
              <a:avLst/>
            </a:prstGeom>
            <a:ln>
              <a:solidFill>
                <a:srgbClr val="77933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직사각형 7"/>
            <p:cNvSpPr/>
            <p:nvPr/>
          </p:nvSpPr>
          <p:spPr>
            <a:xfrm>
              <a:off x="4563291" y="2925926"/>
              <a:ext cx="2962294" cy="455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100" dirty="0">
                  <a:ea typeface="맑은 고딕" pitchFamily="50" charset="-127"/>
                </a:rPr>
                <a:t>Lorem ipsum dolor sit </a:t>
              </a:r>
              <a:r>
                <a:rPr lang="en-US" altLang="ko-KR" sz="1100" dirty="0" err="1">
                  <a:ea typeface="맑은 고딕" pitchFamily="50" charset="-127"/>
                </a:rPr>
                <a:t>amet</a:t>
              </a:r>
              <a:r>
                <a:rPr lang="en-US" altLang="ko-KR" sz="1100" dirty="0">
                  <a:ea typeface="맑은 고딕" pitchFamily="50" charset="-127"/>
                </a:rPr>
                <a:t>, </a:t>
              </a:r>
              <a:r>
                <a:rPr lang="en-US" altLang="ko-KR" sz="1100" dirty="0" err="1">
                  <a:ea typeface="맑은 고딕" pitchFamily="50" charset="-127"/>
                </a:rPr>
                <a:t>simul</a:t>
              </a:r>
              <a:r>
                <a:rPr lang="en-US" altLang="ko-KR" sz="1100" dirty="0"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ea typeface="맑은 고딕" pitchFamily="50" charset="-127"/>
                </a:rPr>
                <a:t>adolescens</a:t>
              </a:r>
              <a:r>
                <a:rPr lang="en-US" altLang="ko-KR" sz="1100" dirty="0"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ea typeface="맑은 고딕" pitchFamily="50" charset="-127"/>
                </a:rPr>
                <a:t>ei</a:t>
              </a:r>
              <a:r>
                <a:rPr lang="en-US" altLang="ko-KR" sz="1100" dirty="0">
                  <a:ea typeface="맑은 고딕" pitchFamily="50" charset="-127"/>
                </a:rPr>
                <a:t> vis, id </a:t>
              </a:r>
              <a:r>
                <a:rPr lang="en-US" altLang="ko-KR" sz="1100" dirty="0" err="1">
                  <a:ea typeface="맑은 고딕" pitchFamily="50" charset="-127"/>
                </a:rPr>
                <a:t>nec</a:t>
              </a:r>
              <a:r>
                <a:rPr lang="en-US" altLang="ko-KR" sz="1100" dirty="0"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ea typeface="맑은 고딕" pitchFamily="50" charset="-127"/>
                </a:rPr>
                <a:t>errem</a:t>
              </a:r>
              <a:r>
                <a:rPr lang="en-US" altLang="ko-KR" sz="1100" dirty="0"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ea typeface="맑은 고딕" pitchFamily="50" charset="-127"/>
                </a:rPr>
                <a:t>interesset.Ne</a:t>
              </a:r>
              <a:r>
                <a:rPr lang="en-US" altLang="ko-KR" sz="1100" dirty="0">
                  <a:ea typeface="맑은 고딕" pitchFamily="50" charset="-127"/>
                </a:rPr>
                <a:t> usu.</a:t>
              </a:r>
              <a:endParaRPr lang="ko-KR" altLang="en-US" sz="1100" dirty="0">
                <a:ea typeface="맑은 고딕" pitchFamily="50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4416147" y="2962833"/>
            <a:ext cx="4879957" cy="1564764"/>
            <a:chOff x="4416147" y="2962833"/>
            <a:chExt cx="4879957" cy="1564764"/>
          </a:xfrm>
        </p:grpSpPr>
        <p:sp>
          <p:nvSpPr>
            <p:cNvPr id="44" name="사다리꼴 43"/>
            <p:cNvSpPr/>
            <p:nvPr/>
          </p:nvSpPr>
          <p:spPr>
            <a:xfrm flipV="1">
              <a:off x="4416147" y="3745215"/>
              <a:ext cx="3961728" cy="782382"/>
            </a:xfrm>
            <a:prstGeom prst="trapezoid">
              <a:avLst>
                <a:gd name="adj" fmla="val 50762"/>
              </a:avLst>
            </a:prstGeom>
            <a:solidFill>
              <a:srgbClr val="F07A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tx1"/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43" name="육각형 42"/>
            <p:cNvSpPr/>
            <p:nvPr/>
          </p:nvSpPr>
          <p:spPr>
            <a:xfrm flipH="1">
              <a:off x="7480977" y="2962833"/>
              <a:ext cx="1815127" cy="1564763"/>
            </a:xfrm>
            <a:prstGeom prst="hexagon">
              <a:avLst/>
            </a:prstGeom>
            <a:solidFill>
              <a:srgbClr val="EC5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42" name="육각형 41"/>
            <p:cNvSpPr/>
            <p:nvPr/>
          </p:nvSpPr>
          <p:spPr>
            <a:xfrm flipH="1">
              <a:off x="7637336" y="3097625"/>
              <a:ext cx="1502409" cy="129518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EC5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66" name="Text Box 8"/>
            <p:cNvSpPr txBox="1">
              <a:spLocks noChangeArrowheads="1"/>
            </p:cNvSpPr>
            <p:nvPr/>
          </p:nvSpPr>
          <p:spPr bwMode="auto">
            <a:xfrm>
              <a:off x="7788447" y="3853829"/>
              <a:ext cx="11984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latin typeface="+mj-lt"/>
                  <a:ea typeface="맑은 고딕" pitchFamily="50" charset="-127"/>
                </a:rPr>
                <a:t>TEXT HERE</a:t>
              </a:r>
              <a:endParaRPr lang="ko-KR" altLang="ko-KR" sz="1400" b="1" dirty="0">
                <a:latin typeface="+mj-lt"/>
                <a:ea typeface="맑은 고딕" pitchFamily="50" charset="-127"/>
              </a:endParaRPr>
            </a:p>
          </p:txBody>
        </p:sp>
        <p:sp>
          <p:nvSpPr>
            <p:cNvPr id="67" name="Text Box 8"/>
            <p:cNvSpPr txBox="1">
              <a:spLocks noChangeArrowheads="1"/>
            </p:cNvSpPr>
            <p:nvPr/>
          </p:nvSpPr>
          <p:spPr bwMode="auto">
            <a:xfrm>
              <a:off x="8071348" y="3163711"/>
              <a:ext cx="6581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3200" b="1" dirty="0">
                  <a:solidFill>
                    <a:srgbClr val="EC563F"/>
                  </a:solidFill>
                  <a:latin typeface="+mj-lt"/>
                  <a:ea typeface="맑은 고딕" pitchFamily="50" charset="-127"/>
                </a:rPr>
                <a:t>02</a:t>
              </a:r>
              <a:endParaRPr lang="ko-KR" altLang="ko-KR" sz="3200" b="1" dirty="0">
                <a:solidFill>
                  <a:srgbClr val="EC563F"/>
                </a:solidFill>
                <a:latin typeface="+mj-lt"/>
                <a:ea typeface="맑은 고딕" pitchFamily="50" charset="-127"/>
              </a:endParaRPr>
            </a:p>
          </p:txBody>
        </p:sp>
        <p:cxnSp>
          <p:nvCxnSpPr>
            <p:cNvPr id="68" name="직선 연결선 67"/>
            <p:cNvCxnSpPr/>
            <p:nvPr/>
          </p:nvCxnSpPr>
          <p:spPr>
            <a:xfrm>
              <a:off x="7807002" y="3748429"/>
              <a:ext cx="1166424" cy="0"/>
            </a:xfrm>
            <a:prstGeom prst="line">
              <a:avLst/>
            </a:prstGeom>
            <a:ln>
              <a:solidFill>
                <a:srgbClr val="77933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직사각형 37"/>
            <p:cNvSpPr/>
            <p:nvPr/>
          </p:nvSpPr>
          <p:spPr>
            <a:xfrm>
              <a:off x="4630264" y="3880728"/>
              <a:ext cx="2962294" cy="455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100" dirty="0">
                  <a:ea typeface="맑은 고딕" pitchFamily="50" charset="-127"/>
                </a:rPr>
                <a:t>Lorem ipsum dolor sit </a:t>
              </a:r>
              <a:r>
                <a:rPr lang="en-US" altLang="ko-KR" sz="1100" dirty="0" err="1">
                  <a:ea typeface="맑은 고딕" pitchFamily="50" charset="-127"/>
                </a:rPr>
                <a:t>amet</a:t>
              </a:r>
              <a:r>
                <a:rPr lang="en-US" altLang="ko-KR" sz="1100" dirty="0">
                  <a:ea typeface="맑은 고딕" pitchFamily="50" charset="-127"/>
                </a:rPr>
                <a:t>, </a:t>
              </a:r>
              <a:r>
                <a:rPr lang="en-US" altLang="ko-KR" sz="1100" dirty="0" err="1">
                  <a:ea typeface="맑은 고딕" pitchFamily="50" charset="-127"/>
                </a:rPr>
                <a:t>simul</a:t>
              </a:r>
              <a:r>
                <a:rPr lang="en-US" altLang="ko-KR" sz="1100" dirty="0"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ea typeface="맑은 고딕" pitchFamily="50" charset="-127"/>
                </a:rPr>
                <a:t>adolescens</a:t>
              </a:r>
              <a:r>
                <a:rPr lang="en-US" altLang="ko-KR" sz="1100" dirty="0"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ea typeface="맑은 고딕" pitchFamily="50" charset="-127"/>
                </a:rPr>
                <a:t>ei</a:t>
              </a:r>
              <a:r>
                <a:rPr lang="en-US" altLang="ko-KR" sz="1100" dirty="0">
                  <a:ea typeface="맑은 고딕" pitchFamily="50" charset="-127"/>
                </a:rPr>
                <a:t> vis, id </a:t>
              </a:r>
              <a:r>
                <a:rPr lang="en-US" altLang="ko-KR" sz="1100" dirty="0" err="1">
                  <a:ea typeface="맑은 고딕" pitchFamily="50" charset="-127"/>
                </a:rPr>
                <a:t>nec</a:t>
              </a:r>
              <a:r>
                <a:rPr lang="en-US" altLang="ko-KR" sz="1100" dirty="0"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ea typeface="맑은 고딕" pitchFamily="50" charset="-127"/>
                </a:rPr>
                <a:t>errem</a:t>
              </a:r>
              <a:r>
                <a:rPr lang="en-US" altLang="ko-KR" sz="1100" dirty="0"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ea typeface="맑은 고딕" pitchFamily="50" charset="-127"/>
                </a:rPr>
                <a:t>interesset.Ne</a:t>
              </a:r>
              <a:r>
                <a:rPr lang="en-US" altLang="ko-KR" sz="1100" dirty="0">
                  <a:ea typeface="맑은 고딕" pitchFamily="50" charset="-127"/>
                </a:rPr>
                <a:t> usu.</a:t>
              </a:r>
              <a:endParaRPr lang="ko-KR" altLang="en-US" sz="1100" dirty="0">
                <a:ea typeface="맑은 고딕" pitchFamily="50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2887388" y="3913985"/>
            <a:ext cx="4879957" cy="1564764"/>
            <a:chOff x="2887388" y="3913985"/>
            <a:chExt cx="4879957" cy="1564764"/>
          </a:xfrm>
        </p:grpSpPr>
        <p:sp>
          <p:nvSpPr>
            <p:cNvPr id="52" name="사다리꼴 51"/>
            <p:cNvSpPr/>
            <p:nvPr/>
          </p:nvSpPr>
          <p:spPr>
            <a:xfrm flipH="1" flipV="1">
              <a:off x="3805617" y="4696367"/>
              <a:ext cx="3961728" cy="782382"/>
            </a:xfrm>
            <a:prstGeom prst="trapezoid">
              <a:avLst>
                <a:gd name="adj" fmla="val 50762"/>
              </a:avLst>
            </a:prstGeom>
            <a:solidFill>
              <a:srgbClr val="F6B7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tx1"/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51" name="육각형 50"/>
            <p:cNvSpPr/>
            <p:nvPr/>
          </p:nvSpPr>
          <p:spPr>
            <a:xfrm>
              <a:off x="2887388" y="3913985"/>
              <a:ext cx="1815127" cy="1564763"/>
            </a:xfrm>
            <a:prstGeom prst="hexagon">
              <a:avLst/>
            </a:prstGeom>
            <a:solidFill>
              <a:srgbClr val="F8C7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50" name="육각형 49"/>
            <p:cNvSpPr/>
            <p:nvPr/>
          </p:nvSpPr>
          <p:spPr>
            <a:xfrm>
              <a:off x="3043747" y="4048777"/>
              <a:ext cx="1502409" cy="129518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69" name="Text Box 8"/>
            <p:cNvSpPr txBox="1">
              <a:spLocks noChangeArrowheads="1"/>
            </p:cNvSpPr>
            <p:nvPr/>
          </p:nvSpPr>
          <p:spPr bwMode="auto">
            <a:xfrm>
              <a:off x="3179535" y="4794423"/>
              <a:ext cx="11984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latin typeface="+mj-lt"/>
                  <a:ea typeface="맑은 고딕" pitchFamily="50" charset="-127"/>
                </a:rPr>
                <a:t>TEXT HERE</a:t>
              </a:r>
              <a:endParaRPr lang="ko-KR" altLang="ko-KR" sz="1400" b="1" dirty="0">
                <a:latin typeface="+mj-lt"/>
                <a:ea typeface="맑은 고딕" pitchFamily="50" charset="-127"/>
              </a:endParaRPr>
            </a:p>
          </p:txBody>
        </p:sp>
        <p:sp>
          <p:nvSpPr>
            <p:cNvPr id="70" name="Text Box 8"/>
            <p:cNvSpPr txBox="1">
              <a:spLocks noChangeArrowheads="1"/>
            </p:cNvSpPr>
            <p:nvPr/>
          </p:nvSpPr>
          <p:spPr bwMode="auto">
            <a:xfrm>
              <a:off x="3462436" y="4104305"/>
              <a:ext cx="6581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3200" b="1" dirty="0">
                  <a:solidFill>
                    <a:srgbClr val="F6B71A"/>
                  </a:solidFill>
                  <a:latin typeface="+mj-lt"/>
                  <a:ea typeface="맑은 고딕" pitchFamily="50" charset="-127"/>
                </a:rPr>
                <a:t>03</a:t>
              </a:r>
              <a:endParaRPr lang="ko-KR" altLang="ko-KR" sz="3200" b="1" dirty="0">
                <a:solidFill>
                  <a:srgbClr val="F6B71A"/>
                </a:solidFill>
                <a:latin typeface="+mj-lt"/>
                <a:ea typeface="맑은 고딕" pitchFamily="50" charset="-127"/>
              </a:endParaRPr>
            </a:p>
          </p:txBody>
        </p:sp>
        <p:cxnSp>
          <p:nvCxnSpPr>
            <p:cNvPr id="73" name="직선 연결선 72"/>
            <p:cNvCxnSpPr/>
            <p:nvPr/>
          </p:nvCxnSpPr>
          <p:spPr>
            <a:xfrm>
              <a:off x="3198090" y="4689023"/>
              <a:ext cx="1166424" cy="0"/>
            </a:xfrm>
            <a:prstGeom prst="line">
              <a:avLst/>
            </a:prstGeom>
            <a:ln>
              <a:solidFill>
                <a:srgbClr val="77933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직사각형 38"/>
            <p:cNvSpPr/>
            <p:nvPr/>
          </p:nvSpPr>
          <p:spPr>
            <a:xfrm>
              <a:off x="4563291" y="4831830"/>
              <a:ext cx="2962294" cy="455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100" dirty="0">
                  <a:ea typeface="맑은 고딕" pitchFamily="50" charset="-127"/>
                </a:rPr>
                <a:t>Lorem ipsum dolor sit </a:t>
              </a:r>
              <a:r>
                <a:rPr lang="en-US" altLang="ko-KR" sz="1100" dirty="0" err="1">
                  <a:ea typeface="맑은 고딕" pitchFamily="50" charset="-127"/>
                </a:rPr>
                <a:t>amet</a:t>
              </a:r>
              <a:r>
                <a:rPr lang="en-US" altLang="ko-KR" sz="1100" dirty="0">
                  <a:ea typeface="맑은 고딕" pitchFamily="50" charset="-127"/>
                </a:rPr>
                <a:t>, </a:t>
              </a:r>
              <a:r>
                <a:rPr lang="en-US" altLang="ko-KR" sz="1100" dirty="0" err="1">
                  <a:ea typeface="맑은 고딕" pitchFamily="50" charset="-127"/>
                </a:rPr>
                <a:t>simul</a:t>
              </a:r>
              <a:r>
                <a:rPr lang="en-US" altLang="ko-KR" sz="1100" dirty="0"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ea typeface="맑은 고딕" pitchFamily="50" charset="-127"/>
                </a:rPr>
                <a:t>adolescens</a:t>
              </a:r>
              <a:r>
                <a:rPr lang="en-US" altLang="ko-KR" sz="1100" dirty="0"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ea typeface="맑은 고딕" pitchFamily="50" charset="-127"/>
                </a:rPr>
                <a:t>ei</a:t>
              </a:r>
              <a:r>
                <a:rPr lang="en-US" altLang="ko-KR" sz="1100" dirty="0">
                  <a:ea typeface="맑은 고딕" pitchFamily="50" charset="-127"/>
                </a:rPr>
                <a:t> vis, id </a:t>
              </a:r>
              <a:r>
                <a:rPr lang="en-US" altLang="ko-KR" sz="1100" dirty="0" err="1">
                  <a:ea typeface="맑은 고딕" pitchFamily="50" charset="-127"/>
                </a:rPr>
                <a:t>nec</a:t>
              </a:r>
              <a:r>
                <a:rPr lang="en-US" altLang="ko-KR" sz="1100" dirty="0"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ea typeface="맑은 고딕" pitchFamily="50" charset="-127"/>
                </a:rPr>
                <a:t>errem</a:t>
              </a:r>
              <a:r>
                <a:rPr lang="en-US" altLang="ko-KR" sz="1100" dirty="0"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ea typeface="맑은 고딕" pitchFamily="50" charset="-127"/>
                </a:rPr>
                <a:t>interesset.Ne</a:t>
              </a:r>
              <a:r>
                <a:rPr lang="en-US" altLang="ko-KR" sz="1100" dirty="0">
                  <a:ea typeface="맑은 고딕" pitchFamily="50" charset="-127"/>
                </a:rPr>
                <a:t> usu.</a:t>
              </a:r>
              <a:endParaRPr lang="ko-KR" altLang="en-US" sz="1100" dirty="0">
                <a:ea typeface="맑은 고딕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4416147" y="4865138"/>
            <a:ext cx="4879957" cy="1564764"/>
            <a:chOff x="4416147" y="4865138"/>
            <a:chExt cx="4879957" cy="1564764"/>
          </a:xfrm>
        </p:grpSpPr>
        <p:sp>
          <p:nvSpPr>
            <p:cNvPr id="57" name="사다리꼴 56"/>
            <p:cNvSpPr/>
            <p:nvPr/>
          </p:nvSpPr>
          <p:spPr>
            <a:xfrm flipV="1">
              <a:off x="4416147" y="5647520"/>
              <a:ext cx="3961728" cy="782382"/>
            </a:xfrm>
            <a:prstGeom prst="trapezoid">
              <a:avLst>
                <a:gd name="adj" fmla="val 50762"/>
              </a:avLst>
            </a:prstGeom>
            <a:solidFill>
              <a:srgbClr val="7BC7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tx1"/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56" name="육각형 55"/>
            <p:cNvSpPr/>
            <p:nvPr/>
          </p:nvSpPr>
          <p:spPr>
            <a:xfrm flipH="1">
              <a:off x="7480977" y="4865138"/>
              <a:ext cx="1815127" cy="1564763"/>
            </a:xfrm>
            <a:prstGeom prst="hexagon">
              <a:avLst/>
            </a:prstGeom>
            <a:solidFill>
              <a:srgbClr val="59B7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55" name="육각형 54"/>
            <p:cNvSpPr/>
            <p:nvPr/>
          </p:nvSpPr>
          <p:spPr>
            <a:xfrm flipH="1">
              <a:off x="7637336" y="4999930"/>
              <a:ext cx="1502409" cy="129518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74" name="Text Box 8"/>
            <p:cNvSpPr txBox="1">
              <a:spLocks noChangeArrowheads="1"/>
            </p:cNvSpPr>
            <p:nvPr/>
          </p:nvSpPr>
          <p:spPr bwMode="auto">
            <a:xfrm>
              <a:off x="7775010" y="5748455"/>
              <a:ext cx="11984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latin typeface="+mj-lt"/>
                  <a:ea typeface="맑은 고딕" pitchFamily="50" charset="-127"/>
                </a:rPr>
                <a:t>TEXT HERE</a:t>
              </a:r>
              <a:endParaRPr lang="ko-KR" altLang="ko-KR" sz="1400" b="1" dirty="0">
                <a:latin typeface="+mj-lt"/>
                <a:ea typeface="맑은 고딕" pitchFamily="50" charset="-127"/>
              </a:endParaRPr>
            </a:p>
          </p:txBody>
        </p:sp>
        <p:sp>
          <p:nvSpPr>
            <p:cNvPr id="75" name="Text Box 8"/>
            <p:cNvSpPr txBox="1">
              <a:spLocks noChangeArrowheads="1"/>
            </p:cNvSpPr>
            <p:nvPr/>
          </p:nvSpPr>
          <p:spPr bwMode="auto">
            <a:xfrm>
              <a:off x="8057911" y="5058337"/>
              <a:ext cx="6581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3200" b="1" dirty="0">
                  <a:solidFill>
                    <a:srgbClr val="45A189"/>
                  </a:solidFill>
                  <a:latin typeface="+mj-lt"/>
                  <a:ea typeface="맑은 고딕" pitchFamily="50" charset="-127"/>
                </a:rPr>
                <a:t>04</a:t>
              </a:r>
              <a:endParaRPr lang="ko-KR" altLang="ko-KR" sz="3200" b="1" dirty="0">
                <a:solidFill>
                  <a:srgbClr val="45A189"/>
                </a:solidFill>
                <a:latin typeface="+mj-lt"/>
                <a:ea typeface="맑은 고딕" pitchFamily="50" charset="-127"/>
              </a:endParaRPr>
            </a:p>
          </p:txBody>
        </p:sp>
        <p:cxnSp>
          <p:nvCxnSpPr>
            <p:cNvPr id="76" name="직선 연결선 75"/>
            <p:cNvCxnSpPr/>
            <p:nvPr/>
          </p:nvCxnSpPr>
          <p:spPr>
            <a:xfrm>
              <a:off x="7793565" y="5643055"/>
              <a:ext cx="1166424" cy="0"/>
            </a:xfrm>
            <a:prstGeom prst="line">
              <a:avLst/>
            </a:prstGeom>
            <a:ln>
              <a:solidFill>
                <a:srgbClr val="77933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직사각형 39"/>
            <p:cNvSpPr/>
            <p:nvPr/>
          </p:nvSpPr>
          <p:spPr>
            <a:xfrm>
              <a:off x="4641606" y="5794619"/>
              <a:ext cx="2962294" cy="455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100" dirty="0">
                  <a:ea typeface="맑은 고딕" pitchFamily="50" charset="-127"/>
                </a:rPr>
                <a:t>Lorem ipsum dolor sit </a:t>
              </a:r>
              <a:r>
                <a:rPr lang="en-US" altLang="ko-KR" sz="1100" dirty="0" err="1">
                  <a:ea typeface="맑은 고딕" pitchFamily="50" charset="-127"/>
                </a:rPr>
                <a:t>amet</a:t>
              </a:r>
              <a:r>
                <a:rPr lang="en-US" altLang="ko-KR" sz="1100" dirty="0">
                  <a:ea typeface="맑은 고딕" pitchFamily="50" charset="-127"/>
                </a:rPr>
                <a:t>, </a:t>
              </a:r>
              <a:r>
                <a:rPr lang="en-US" altLang="ko-KR" sz="1100" dirty="0" err="1">
                  <a:ea typeface="맑은 고딕" pitchFamily="50" charset="-127"/>
                </a:rPr>
                <a:t>simul</a:t>
              </a:r>
              <a:r>
                <a:rPr lang="en-US" altLang="ko-KR" sz="1100" dirty="0"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ea typeface="맑은 고딕" pitchFamily="50" charset="-127"/>
                </a:rPr>
                <a:t>adolescens</a:t>
              </a:r>
              <a:r>
                <a:rPr lang="en-US" altLang="ko-KR" sz="1100" dirty="0"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ea typeface="맑은 고딕" pitchFamily="50" charset="-127"/>
                </a:rPr>
                <a:t>ei</a:t>
              </a:r>
              <a:r>
                <a:rPr lang="en-US" altLang="ko-KR" sz="1100" dirty="0">
                  <a:ea typeface="맑은 고딕" pitchFamily="50" charset="-127"/>
                </a:rPr>
                <a:t> vis, id </a:t>
              </a:r>
              <a:r>
                <a:rPr lang="en-US" altLang="ko-KR" sz="1100" dirty="0" err="1">
                  <a:ea typeface="맑은 고딕" pitchFamily="50" charset="-127"/>
                </a:rPr>
                <a:t>nec</a:t>
              </a:r>
              <a:r>
                <a:rPr lang="en-US" altLang="ko-KR" sz="1100" dirty="0"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ea typeface="맑은 고딕" pitchFamily="50" charset="-127"/>
                </a:rPr>
                <a:t>errem</a:t>
              </a:r>
              <a:r>
                <a:rPr lang="en-US" altLang="ko-KR" sz="1100" dirty="0">
                  <a:ea typeface="맑은 고딕" pitchFamily="50" charset="-127"/>
                </a:rPr>
                <a:t> </a:t>
              </a:r>
              <a:r>
                <a:rPr lang="en-US" altLang="ko-KR" sz="1100" dirty="0" err="1">
                  <a:ea typeface="맑은 고딕" pitchFamily="50" charset="-127"/>
                </a:rPr>
                <a:t>interesset.Ne</a:t>
              </a:r>
              <a:r>
                <a:rPr lang="en-US" altLang="ko-KR" sz="1100" dirty="0">
                  <a:ea typeface="맑은 고딕" pitchFamily="50" charset="-127"/>
                </a:rPr>
                <a:t> usu.</a:t>
              </a:r>
              <a:endParaRPr lang="ko-KR" altLang="en-US" sz="1100" dirty="0">
                <a:ea typeface="맑은 고딕" pitchFamily="50" charset="-127"/>
              </a:endParaRPr>
            </a:p>
          </p:txBody>
        </p:sp>
      </p:grpSp>
      <p:sp>
        <p:nvSpPr>
          <p:cNvPr id="41" name="직사각형 35">
            <a:extLst>
              <a:ext uri="{FF2B5EF4-FFF2-40B4-BE49-F238E27FC236}">
                <a16:creationId xmlns:a16="http://schemas.microsoft.com/office/drawing/2014/main" id="{FB8399D7-F2F6-4239-A8F4-4049837E4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1218242"/>
            <a:ext cx="10441160" cy="268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  <a:defRPr/>
            </a:pP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ea typeface="맑은 고딕" pitchFamily="50" charset="-127"/>
              </a:rPr>
              <a:t>We would like to offer you a stylish and reasonable presentation that will help you to promote your business</a:t>
            </a:r>
          </a:p>
        </p:txBody>
      </p:sp>
    </p:spTree>
    <p:extLst>
      <p:ext uri="{BB962C8B-B14F-4D97-AF65-F5344CB8AC3E}">
        <p14:creationId xmlns:p14="http://schemas.microsoft.com/office/powerpoint/2010/main" val="3583949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10972</TotalTime>
  <Words>220</Words>
  <Application>Microsoft Office PowerPoint</Application>
  <PresentationFormat>Widescreen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맑은 고딕</vt:lpstr>
      <vt:lpstr>Calibri</vt:lpstr>
      <vt:lpstr>Calibri Light</vt:lpstr>
      <vt:lpstr>Noto Sans</vt:lpstr>
      <vt:lpstr>Office 테마</vt:lpstr>
      <vt:lpstr>Vertical Hexagon List</vt:lpstr>
      <vt:lpstr>Vertical Hexagon List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Diagram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Anusorn Inthachet</cp:lastModifiedBy>
  <cp:revision>1</cp:revision>
  <dcterms:created xsi:type="dcterms:W3CDTF">2014-06-08T21:06:01Z</dcterms:created>
  <dcterms:modified xsi:type="dcterms:W3CDTF">2020-02-17T13:34:44Z</dcterms:modified>
  <cp:category>www.slidemembers.com</cp:category>
</cp:coreProperties>
</file>